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4.xml" ContentType="application/inkml+xml"/>
  <Override PartName="/ppt/notesSlides/notesSlide3.xml" ContentType="application/vnd.openxmlformats-officedocument.presentationml.notesSlide+xml"/>
  <Override PartName="/ppt/ink/ink5.xml" ContentType="application/inkml+xml"/>
  <Override PartName="/ppt/notesSlides/notesSlide4.xml" ContentType="application/vnd.openxmlformats-officedocument.presentationml.notesSlide+xml"/>
  <Override PartName="/ppt/ink/ink6.xml" ContentType="application/inkml+xml"/>
  <Override PartName="/ppt/notesSlides/notesSlide5.xml" ContentType="application/vnd.openxmlformats-officedocument.presentationml.notesSlide+xml"/>
  <Override PartName="/ppt/ink/ink7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8.xml" ContentType="application/inkml+xml"/>
  <Override PartName="/ppt/ink/ink9.xml" ContentType="application/inkml+xml"/>
  <Override PartName="/ppt/notesSlides/notesSlide8.xml" ContentType="application/vnd.openxmlformats-officedocument.presentationml.notesSlide+xml"/>
  <Override PartName="/ppt/ink/ink10.xml" ContentType="application/inkml+xml"/>
  <Override PartName="/ppt/notesSlides/notesSlide9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notesSlides/notesSlide10.xml" ContentType="application/vnd.openxmlformats-officedocument.presentationml.notesSlide+xml"/>
  <Override PartName="/ppt/ink/ink13.xml" ContentType="application/inkml+xml"/>
  <Override PartName="/ppt/notesSlides/notesSlide11.xml" ContentType="application/vnd.openxmlformats-officedocument.presentationml.notesSlide+xml"/>
  <Override PartName="/ppt/ink/ink14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22"/>
  </p:notesMasterIdLst>
  <p:sldIdLst>
    <p:sldId id="287" r:id="rId2"/>
    <p:sldId id="288" r:id="rId3"/>
    <p:sldId id="289" r:id="rId4"/>
    <p:sldId id="267" r:id="rId5"/>
    <p:sldId id="268" r:id="rId6"/>
    <p:sldId id="269" r:id="rId7"/>
    <p:sldId id="271" r:id="rId8"/>
    <p:sldId id="272" r:id="rId9"/>
    <p:sldId id="273" r:id="rId10"/>
    <p:sldId id="274" r:id="rId11"/>
    <p:sldId id="276" r:id="rId12"/>
    <p:sldId id="275" r:id="rId13"/>
    <p:sldId id="284" r:id="rId14"/>
    <p:sldId id="277" r:id="rId15"/>
    <p:sldId id="278" r:id="rId16"/>
    <p:sldId id="279" r:id="rId17"/>
    <p:sldId id="280" r:id="rId18"/>
    <p:sldId id="281" r:id="rId19"/>
    <p:sldId id="282" r:id="rId20"/>
    <p:sldId id="283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5" autoAdjust="0"/>
    <p:restoredTop sz="94660"/>
  </p:normalViewPr>
  <p:slideViewPr>
    <p:cSldViewPr>
      <p:cViewPr varScale="1">
        <p:scale>
          <a:sx n="88" d="100"/>
          <a:sy n="88" d="100"/>
        </p:scale>
        <p:origin x="-10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17:58.20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9358 6596,'0'0,"24"0,-24 0,47 0,-23 0,0 0,24 0,-1 0,1 0,23 0,-23 0,23 0,-23 0,23 0,-23 0,23 0,-23 0,24 0,23 0,-24 0,1 24,-1-24,1 0,-25 0,-23 0,0 0,-24 0,24 0,-24 0,23 0,25 0,0 24,-25-24,25 0,0 0,-24 0,-1 0,1 0,-24 0,24 0,0 0,-24 0,24 0,-24 0,-24 0,0 0,24 0,-24 0,0 0,-23 23,-25-23,25 0,-25 24,1-24,-1 0,1 24,0-24,-1 0,24 0,-23 0,23 0,1 24,-1-24,24 0,-23 24,23-24,0 0,0 24,0-24,1 23,23-23,-48 0,24 0,0 24,-23 0,47-24,-48 0,24 0,24 0,-23 0,23 24,-24-24,24 0,-24 0,24 0,-24 0,24 0,0 0,-24 0,0 0,24 24,0-24,-23 0,23 0,-24 0,24-24,0 24,-24 0,24-24,0 24,0 0,-24 0,24-24,0 24,24 0,0 0,23 0,25 0,-1 0,1 0,23 24,48-24,-24 24,-48-24,25 0,-1 24,-24-24,1 0,-1 0,-47 0,24 0,-25 0,1-24,0 24,0 0,23 0,-23 0,24 0,-24 0,0 0,-1 0,1 0,24 0,-48 0,47 0,-23 0,0 0,0 0,24 0,-25 0,1 24,-24-24,0 0,-24 0,1 0,23 23,0-23,-24 24,-48-24,48 0,-47 24,0-24,-1 0,-47 0,24 0,-72 0,48 0,-48 0,48 0,-24 0,72 0,0 0,-1 0,1 0,23 0,24 0,-23 0,23 0,0 0,0 0,0 0,1 0,-1 0,24 24,-24-24,24 0,-24 0,0 0,24 24,-24-24,24 0,-23 0,23 23,-24-23,24 0,0 0,0 24,24-24,-1 24,-23-24,48 0,24 24,-25 0,1 0,-1-1,25-23,-24 24,-25-24,25 0,0 0,-1 0,-23 24,24-24,-1 0,1 0,-1 0,-23 0,24 0,-24 0,23 0,-23 0,24 0,-24 0,23 0,-23 0,0 0,0-24,0 24,-1 0,25 0,-48 0,24 0,23 0,-23 0,24 0,-24 0,23 0,-23 0,0 0,0 0,-1 0,1 0,-24 0,24 0,0 0,-24 0,48 0,-48 0,23 0,-23 0,24 0,-24 0,24 0,0 0,-24 0,24 0,23 0,-23 0,0 0,24 0,-1 0,-23 0,-24 0,48 0,-48 0,23 0,-23 0,24 0,-24-24,0 24,0-23,0 23,24 0,-24-24,0 24,0-24,0 0,0 24,0-24,0 24,0-47,0 47,0-24,0 0,0 24,0-48,0 48,0-23,0 23,-24-24,24 0,0 24,0-24,0 24,-24 0,24-24,0 24,0-23,0 23,0 0,-23 0,23-24,0 24,0-24,-24 24,24 0,-24 0,0-24,24 24,-24 0,-23 0,23 0,-24-24,1 24,-1 0,0 0,1 0,23 0,0 0,0 0,0 0,-23 0,23 0,0 0,-23 24,23-24,0 24,-24-24,25 0,-1 24,-24 0,24-24,1 0,-25 0,0 23,48-23,-47 24,47-24,-24 0,24 0,-24 0,0 0,0 0,1 0,-1 0,0 0,0 0,24 0,-48 0,48 0,-23 0,-1 0,0 0,0 0,0 0,24 0,-47 0,47 0,-24 0,0 0,0 0,1 0,23 0,-48 0,48 0,-24 24,24-24,-24 0,24 0,-23 0,-1 0,24 0,-24 0,24 0,-24 0,24 0,-24 0,0 0,24 0,0-24,-23 24,23 0,0-24,-24 24,24 0,0 0,-24 0,24-23,-24 23,24 0,0 0,0-24,-24 24,24 0,0 0,0-24,-23 24,23 0,-24 0,24-24,-24 24,24 0,24 0,-24 0,24 0,-24 0,47 0,1 0,-1 0,25 0,-1 0,1 0,-25 0,25 0,-1 0,-23 0,-1 0,1 0,0 0,-24 0,-24 0,23 0,1 0,-24 0,24 0,-24 0,24 0,-24 0,24 0,-1 0,-23 0,24 0,-24 0,24 0,0 0,0 0,23 0,-23 0,24 0,-24 0,23 0,-23 0,0 0,0 0,-1 0,1 0,-24 0,24 0,-24 0,24 0,-24 0,24 0,-1 0,-23 0,24 0,-24 0,24 0,-24 0,24 0,-24-24,24 24,-24 0,24 0,-24 0,23 0,-23 0,24 0,-24 0,24 0,-24 0,24 0,-24 0,24 0,-24 0,23 0,-23 0,24 0,0 0,-24 0,24 0,-24-24,0 24,24 0,-24-23,0 23,0 0,0 23,0-23,0 24,24 24,-1-24,-23 23,24 1,-24 0,24-1,-24-23,24 24,-24-1,0-23,0 0,0 0,0 0,0-24,24 0,-24 23,0-23,0 24,0-24,0 24,0 0,0-24,0 24,0-24,0 23,-24-23,0 0,24 0,-24 0,0 0,-23 24,23-24,-71 0,23 0,1 0,-1 0,1 0,-1 0,25 0,-1-24,-23 24,47 0,0 0,-47 0,47 0,0 0,0 0,0 0,1 0,-1 0,24 0,-48 0,48 0,-24 0,1 0,23 0,-48 0,24 0,0-23,-23 23,-1 0,0-24,1 24,-1 0,1 0,23 0,0 0,0 0,24 0,-24 0,24 0,-23 0,-1-24,0 24,24 0,-24 0,24 0,-24 0,0 0,24 0,-23 0,23 0,-24 0,24 0,-24 0,24 0,-24 0,24 0,-24 0,24 24,0-24,-23 0,23 0,0 0,-24 0,24 24,-24-24,24 0,0 0,-24 0,24 0,-24 0,24 23,0-23,0-23,0-1,0 24,0-24,0 24,0-48,0 25,0-25,0 24,0-24,0 25,0-25,24 24,-24-23,0 47,0-24,0-24,0 48,0-24,0 24,0-23,0-1,0 24,0-24,0 24,0-24,0 24,0-24,0 0,0 24,0-23,0 23,0-24,0 24,0 0,-24 0,24 24,0-24,-24 23,24-23,0 0,0 24,-23 0,23 0,0-24,0 24,0-24,0 24,0-1,0-23,0 24,0-24,0 24,0-24,0 24,0 0,0-24,0 23,0-23,0 24,0-24,0 24,0 0,23-24,-23 0,0 24,0-24,0 0,0 23,0-23,24 24,-24 0,0-24,0 0,0 24,0 0,24-24,-24 0,24 47,-24-47,0 24,0-24,0 24,24-24,-24 24,0-24,0 24,0-24,24 23,-24-23,0 0,0 24,0 0,23-24,-23 0,24 0,-24 24,0-24,0 0,24 0,-24 24,0-24,0 0,24 0,-24 0,0 23,24-23,-1 24,-23-24,24 0,-24 0,24 0,-24 0,24 0,-24 0,24 0,0 0,-24 0,23 0,-23 0,48 0,-48 0,24 0,-24 0,24 0,-1 0,1 0,-24 0,24 0,-24 0,24-24,-24 24,24 0,-1-23,1 23,-24 0,24 0,-24 0,24 0,0 0,-24-24,23 24,-23 0,24 0,-24 0,24 0,0 0,-24 0,24 0,-24 0,0-24,24 24,-24 0,23 0,1 0,-24 0,24 0,-24 0,48-24,-48 24,23 0,-23 0,24 0,-24 0,24 0,0 0,0 0,0 0,-1 0,1 0,0 0,0 0,0 0,-1 0,1 0,24 0,-24 0,-1 0,1 0,24 0,-48 0,47 0,-23 0,0 0,0 0,24 0,-25 0,-23 0,48 0,-48 0,24 0,0 0,-1 0,-23 0,24 0,-24 0,24 0,-24 0,24 0,0 0,-24 0,24 0,-24-24,0 24,23 0,-23 0,24 0,-24 0,24 0,-24 0,0-23,24 23,-24 0,0 0,24 0,-24-24,0 24,0-24,0 24,23 0,-23-24,0 24,24-24,-24 24,0-23,0-1,0 24,24-24,-24 24,0-24,0 24,0-24,0 24,0-24,0 1,0 23,0-24,0 24,0-24,0 24,0-24,0 0,0 24,0-23,-24 23,24 0,0-24,0 24,0-24,0 0,-24 24,24 0,0-24,0 24,0 0,0-23,0 23,-23 0,23-24,0 0,0 24,0-24,0 24,-24 0,24-24,0 24,0 0,0-24,-24 24,24-23,0 23,-24 0,24-24,0 24,0 0,-24 0,24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39:34.1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1095 13216,'0'0,"24"0,-24 0,0-24,24 24,-24-24,0 24,23 0,-23 0,24 0,0-24,0 24,0-23,0 23,23-24,-23 24,0 0,-24 0,24 0,-24 0,47-24,-47 24,24 0,-24 0,24 0,-24 0,24 0,-1 0,1 0,-24 0,24 0,-24 0,24 0,-24 0,24 0,-24 24,23-24,-23 0,0 0,24 0,-24 24,24-24,-24 0,24 0,-24 23,0-23,0 0,0 24,24-24,-24 24,0-24,0 24,0-24,0 24,0-24,0 24,0-1,0-23,0 24,0-24,0 24,0-24,0 24,0 0,0-24,-24 0,24 23,-24-23,24 0,0 24,0-24,0 0,-24 0,24 24,0 0,-24-24,24 0,0 24,-23-24,23 0,-24 0,24 23,0-23,0 0,-24 0,24 24,-24-24,24 24,0-24,0 0,0-24,24 24,-24 0,0-24,24 24,-24 0,24 0,-24-23,23 23,-23 0,24 0,-24 0,24 0,-24 0,24 0,-24 0,24 0,0 0,-24 0,0 0,23 0,-23 23,0-23,0 0,24 0,-24 24,0-24,0 0,24 0,-24 24,0-24,24 0,-24 24,0 0,0-24,0 24,24-24,-24 0,0 23,0-23,0 0,0 24,23-24,-23 24,0-24,0 24,0-24,0 24,0-24,0 23,-23 1,23-24,0 24,-24-24,24 0,0 24,0-24,0 24,-24-1,24-23,0 24,-24-24,24 0,0 24,-47-24,47 24,-24 0,24-24,-48 0,48 24,-24-24,0 23,24-23,-23 24,-1-24,24 0,-24 24,0-24,0 0,24 0,-23 0,-1 0,0 0,24 0,-48 0,48 0,-23 0,-1 0,0 0,0 0,0-24,1 24,-25-24,24 24,0 0,0 0,1-23,-1 23,0-24,24 24,-24 0,0 0,24 0,-23 0,23-24,0 24,-24 0,24 0,0 0</inkml:trace>
  <inkml:trace contextRef="#ctx0" brushRef="#br0" timeOffset="6863">14882 4048,'0'0,"24"0,-24-24,0 24,24 0,-24-24,0 24,24 0,-24-23,24 23,0 0,-24-24,0 24,23 0,1-24,0 0,0 24,0 0,-1 0,25 0,0 0,-25 0,1 0,24 0,-24 0,-1 24,-23-24,24 0,-24 0,0 24,0-24,0 24,0-1,0-23,24 24,-24 0,0 0,0 0,0 23,0-47,0 48,0-24,-24 23,0-23,1 24,23-48,-24 24,0-24,0 23,24-23,-24 24,1 0,23-24,-24 0,0 24,24-24,-24 0,24 0,-24 0,24 24,0-48,0 0,0 24,0 0,24-24,0 24,-24 0,24-24,0 24,-1 0,-23 0,48 0,-48 0,24 0,0 0,-1 24,1-24,-24 24,48-24,-48 24,24 0,-24 0,24-1,-24 1,23-24,-23 24,0 0,0 0,0-24,0 23,0-23,0 24,0-24,-23 48,23-48,-24 24,24-24,0 23,-24 1,24-24,-24 24,0-24,24 24,-24-24,24 24,-23-24,23 24,-48-24,24 23,0 1,-23-24,23 0,-24 24,25-24,-25 0,24 24,0-24,24 0,-23 0,23 0,-24 0,0 0,24 0,-24 0,24-24,-24 24,24-24,-24 24,1 0,23 0,-24-24,24 24,-24 0,24-23,0 23,-24 0,24 0,-24 0</inkml:trace>
  <inkml:trace contextRef="#ctx0" brushRef="#br0" timeOffset="7920">15978 3786,'0'24,"0"0,0 23,24 1,-24 0,23-1,-23 1,0 23,0-23,0 0,0-1,0 1,24-1,-24 25,0-1,0-23,0-24,0 23,0-23,0 24,0-1,0-23,0 0,24 0,-24 0,0 0,0-24,0 23,0-23,0 24,0 0,0-24,0-24</inkml:trace>
  <inkml:trace contextRef="#ctx0" brushRef="#br0" timeOffset="9183">16502 4262,'-24'0,"0"24,24-24,0 48,-24-48,24 24,-24-1,24 1,-23-24,23 24,-24 0,24 0,0 0,-24 23,24-23,0 0,0 0,0-1,0 1,0 24,24-24,-24-1,0 1,24 0,-24-24,23 24,-23-24,0 24,24-24,-24 0,24 0,-24 0,24 0,0 0,-24 0,24-24,-1 0,1 24,-24-24,24 24,-24-24,24 1,-24-1,0 24,0-24,0 0,0 0,24 1,-24-1,0 0,0 0,0 0,0 24,0-23,0-1,0 0,0 24,-24 0,24-24,0 24,-24 0,24-24,0 24,-24 0,24 0,0 0,-24 0,24-24,0 24,-23 0,-1 0,24 0,0 0,-24 0,24 0,-24 0,24 0,0-23,-24 23,0 0,24 0,0-24,-23 24,23 0,-24 0,24 0,-24 0,24-24,-24 24,24 0,0 0</inkml:trace>
  <inkml:trace contextRef="#ctx0" brushRef="#br0" timeOffset="10583">17168 4286,'-23'0,"-1"0,0 0,0 0,0 0,1 0,-1 0,24 0,-24 0,0 0,24 24,-24-24,24 24,0-24,-24 24,24-24,0 23,0 1,-23 0,23-24,0 48,0-48,0 24,0-1,0 1,0 0,23-24,-23 24,0 0,24-24,-24 23,24-23,0 0,-24 24,24-24,-24 0,24 0,-24 0,23 0,1 0,-24 0,24 0,-24-24,0 24,24-23,-24 23,24-24,-1 24,-23-24,0 0,0 0,0 1,0-1,0 24,0-24,0 0,0 0,0 0,0 1,0 23,0-24,-23 24,23 0,0 0,0 24,23-1,-23 25,24-24,0 0,-24 23,24-23,0 24,-24-1,24 1,-24-24,23 23,1 25,-24-48,0 0,0-1,0 25,0-24,0 0,-24 23,24-23,-23 0,-1 23,24-47,0 24,-24 0,24 0,-24-24,24 24,0-24,0 24,-24-24,24 0,-24 23,24-23,0 24,-23-24,23 0,-24 0,24 0,-24 0,0 0,24 0,-24 0,24 0,-23 0,23-24,0 24</inkml:trace>
  <inkml:trace contextRef="#ctx0" brushRef="#br0" timeOffset="11888">17692 4715,'0'0,"24"0,-24-24,24 0,24 24,-48-24,47 24,-23 0,-24 0,24 0,0 0,-24 0,0 0,23 0,-23 24,0-24,0 0,0 24,0-24,24 24,-24-24,0 47,0-23,0 0,0 0,0-24,0 24,0-24,-24 24,24-1,-23-23,23 0,0 24,0-24,0 0,0 24,-24-24,24 0,0 0,-24 24,24 0,0-24,0 0,-24 23,0-23,24 0,0 0,-23 0,23 24,0-24,0-24,0 1,0 23,0-24,0 24,0 0,23 0,-23-24,24 24,-24 0,24 0,-24 0,24 0,0 0,-1 0,-23 0,48 0,-48 24,24-24,-24 0,24 24,0-24,-1 0,-23 23,24-23,-24 24,0-24,24 0,0 0,-24 24,0-24,0-24,0 0,0 24,24-23,-24-1</inkml:trace>
  <inkml:trace contextRef="#ctx0" brushRef="#br0" timeOffset="12711">18383 4072,'24'0,"-24"24,23 0,-23-1,0-23,24 24,-24 0,0 0,48 23,-48-23,24 0,0 24,-1-25,-23 1,24 0,-24-24,0 24,24 0,-24-24,0 24,24-1,0-23,-24 24,0-24,0 24,23-24,-23 0,0 0,24 24,-24-24,0 24,24-24,-24 0,24 0,-24 23,0-23</inkml:trace>
  <inkml:trace contextRef="#ctx0" brushRef="#br0" timeOffset="13287">18740 4048,'0'0,"-24"24,24-24,-24 48,24-48,-23 23,-1 25,24-24,-24 23,0 1,0 0,1-25,-1 49,24-48,-24 0,0 23,24-23,0 0,-24 0,24-24,0 23,0 1,-24-24,24 24,0-24</inkml:trace>
  <inkml:trace contextRef="#ctx0" brushRef="#br0" timeOffset="13887">19407 4215,'24'0,"-24"0,23 0,-23 0,24 0,-24 0,48 0,-24 0,0 0,-1 0,25 0,-24 0,0 0,-24 0,23 0</inkml:trace>
  <inkml:trace contextRef="#ctx0" brushRef="#br0" timeOffset="14487">19454 4501,'0'0,"24"0,-24 0,24 0,24 23,-24-23,23 0,-23 0,24 0,-25 0,1 0,-24 0,24 0,-48 0,0 0,24 0,0 0</inkml:trace>
  <inkml:trace contextRef="#ctx0" brushRef="#br0" timeOffset="16528">20407 3596,'0'23,"0"-23,0 24,0-24,0 24,0-24,0 48,0-24,0-1,0 25,0-24,0 0,0-1,0 25,0 0,0-25,0 25,0-24,0 47,0-47,0 24,0-24,0 23,0-23,0 24,0-25,0 25,24-24,-24 0,0 23,0-23,0 0,24 24,-24-1,0-47,0 24,0 0,0 0,0-24,0 23,0-23,0 24,23-24,-23-47</inkml:trace>
  <inkml:trace contextRef="#ctx0" brushRef="#br0" timeOffset="18046">21336 3453,'-24'0,"0"0,0 0,0 24,-23-24,-25 23,25-23,23 0,-24 0,1 24,-25-24,48 0,1 0,-1 0,0 0,0 0,24 0,-24 0,24 0,0 24,0-24,0 24,0-24,0 24,0-24,0 23,0 25,0-24,0 0,0 0,0-1,0 1,0 0,0 0,24 0,-24-1,0 1,0 0,0-24,0 24,24 0,-24-24,0 0,0-24,24 24,-24-24,47 24,-47-48,72 48,-48-23,23-1,1 24,-24 0,0-24,-1 24,-23 0,48 0,-24 0,0 0,-1 0,25 0,-24 24,0 0,23-24,-47 23,48 1,-48 0,24 0,-24-24,23 24,1-1,-24 1,0-24,0 24,0 0,0 0,0 0,0-1,0 25,0-24,0 0,0-1,-24 25,24-48,-23 48,23-25,0-23,0 48,-24-48,0 24,24-24,-24 24,24-24,0 24,-24-1,1-23,-1 24,0-24,24 24,-24 0,0-24,1 0,-1 0,0 24,24-24,-24 0,24 0,-24 0,24 0,-23 0,-1 0,24 0,-24 0</inkml:trace>
  <inkml:trace contextRef="#ctx0" brushRef="#br0" timeOffset="19366">14740 5263,'0'0,"23"0,-23 0,24 0,0 0,0 0,0 0,47 0,-23-24,-1 24,25 0,-25 0,1 0,-24 0,0 0,-1 0,1 0,0 0,0 0,23 0,-47 0,24 0,-24 0,24 0,-24 0,24 0,0 0,-24 0,24 0,-24 0,23 0,-23 0,24 0,0 0,0 0,-24 0,47 0,-23 0,-24 0</inkml:trace>
  <inkml:trace contextRef="#ctx0" brushRef="#br0" timeOffset="20599">15025 5572,'0'0,"24"0,-24 0,24 0,-24 0,48 0,-25 0,1 0,24 0,-1 0,1 0,-24 24,0-24,-24 0,23 24,-23-24,0 24,0-24,0 23,0 1,0-24,0 24,-23-24,23 0,-24 24,24 0,-24-1,24-23,-24 24,0-24,24 0,-23 0,23 24,0 0,-24-24,24 0,0 0,24 0,-24 0,47 0,-23 24,47-24,-47 23,0-23,-24 0,0 24,0-24,0 24,0-24,0 24,0 0,0 0,0-24,0 23,0 1,-24 0,24 0,0-24,-24 24,24-1,0-23,0 0,-23 24,23-24,-24 0,24 24,-48-24,24 24,1-24,-25 0,24 0,0 0,1 0,-1 0,0 0,24 0,-24 0,24 0,-24 0,24-24,0 24,0-24,0 24,0-24,0 24,0 0,0-23,24-1</inkml:trace>
  <inkml:trace contextRef="#ctx0" brushRef="#br0" timeOffset="21422">20597 5286,'0'0,"24"0,24 0,23 0,1 0,23 0,24 0,24-23,-24 23,-24 0,-23 0,-1 0,1-24,-1 24,0 0,-47 0,48 0,-48 0,-24 0,23 0,1 0,-24-24,0 24,24 0,-24 0,24 0,0 0,-1 0,1 0,-24 0,-24 0</inkml:trace>
  <inkml:trace contextRef="#ctx0" brushRef="#br0" timeOffset="22734">20883 5620,'0'0,"24"0,0 0,23-24,1 24,0 0,-1 0,25 0,-1 0,-23 0,-24 0,-1 0,1 0,-24 0,24 24,-24-24,0 24,0-24,0 23,0-23,-24 48,0-24,24 0,-23-24,-1 23,-24 1,48 0,-24-24,-23 24,47-24,-24 24,0-24,24 0,-24 0,24 0,-23 0,23 0,23 0,1-24,24 24,-24 0,23 0,1 0,-1 0,25 24,-48-1,-1-23,1 24,-24-24,24 0,-24 24,0 0,0-24,0 0,0 24,0-24,0 24,0-24,0 23,0 1,0-24,-24 0,24 24,-24-24,24 24,-23-24,23 24,-24-24,24 23,-48 1,48-24,-47 24,23 0,24-24,-48 0,24 0,-23 24,-1-24,1 0,-25 0,1 0,-1 0,-23 0,47-24,1 24,-1-24,24 24,24-24</inkml:trace>
  <inkml:trace contextRef="#ctx0" brushRef="#br0" timeOffset="24158">15359 11144,'0'24,"0"0,0 0,23-24,-23 23,0 25,0 24,-23-25,-1 25,24-25,0-23,0 0,0-24,0 24,0 47,0-23,0-1,0 1,0-24,0 23,0-23,0-24</inkml:trace>
  <inkml:trace contextRef="#ctx0" brushRef="#br0" timeOffset="25094">15740 11287,'0'0,"-24"48,24-48,-24 24,0-1,24 1,0 0,0 0,0 0,0 23,0-23,-24 0,24 0,0 23,0-23,0 0,24 24,-24-48,24 47,-24-47,24 24,0-24,0 0,-1 24,1-24,-24 0,48 0,-24 0,-1 0,1 0,24 0,-48-24,47 0,-47 24,24-24,-24 24,0-47,0 47,24-24,-24 0,0 0,0 0,0 24,0-47,-24-1,0 48,24-24,0-23,-23 47,-1-24,24 24,0 0,0-24,0 0,-24 24,24 0,0-23,-24 23,24 0,0 0,-24 0,24-24,0 24,-23 0,-1 0,24 0,-24 0,24 0,-24 0,24 0</inkml:trace>
  <inkml:trace contextRef="#ctx0" brushRef="#br0" timeOffset="26320">16383 11311,'-24'0,"0"0,24 0,-24 0,24 0,-24 0,24 24,-23-24,-1 24,24-24,-24 23,24-23,-24 24,0 0,24 24,0-25,0 1,0 24,0-24,0-24,0 23,0 1,24 0,-24-24,24 0,-24 0,24 24,-24-24,24 0,-1 0,-23 0,24 0,-24 0,24 0,-24-24,0 24,24-24,0 24,-24-24,23 24,-23-47,0 47,24-24,0 0,-24 0,0 1,0 23,0-48,0 48,0-24,0 0,0 24,0-23,0 23,0 23,0-23,0 48,0 0,24-1,0 1,-24 23,24-23,-1 0,-23-1,0 1,24-1,0 1,-24 0,0-1,24-23,-24 0,0 0,0 0,0-1,0-23,0 24,0-24,-24 24,24-24,-24 24,24 0,-24-24,24 23,-23-23,23 0,-24 24,0-24,24 0,0-24,0 1,0 23,0-24,0-24,0 24</inkml:trace>
  <inkml:trace contextRef="#ctx0" brushRef="#br0" timeOffset="27303">16811 11763,'0'-23,"0"23,24-24,-24 24,24-24,0 0,23 0,-23 0,0 24,0-23,0 23,-1 0,-23-24,24 24,0 0,0 0,0 0,-1 0,1 24,0-24,-24 0,24 23,0-23,-24 48,0-48,24 24,-24 24,0-48,0 23,0 1,0 0,0-24,0 24,0 0,-24-1,24-23,-24 24,24-24,0 24,-24-24,24 24,-24 0,24-24,0 0,-24 0,24 0,24 0,-24 0,24 0,-24 0,48 0,-24 0,-24 0,47 0,-47 0,24 0,-24 0,24 0,-24 0,24 0,-1 0,-23 0,0-24,24 24</inkml:trace>
  <inkml:trace contextRef="#ctx0" brushRef="#br0" timeOffset="27918">17621 11239,'0'0,"24"0,-24 0,0 24,23-24,1 0,24 24,-24 0,0 0,-1 0,1 23,24-23,-24 0,-1 0,1-1,-24-23,24 48,-24-48,0 0,0 24,24-24,-24 24,0-24,0 23,24-23,-24 0,24 0,-24 0</inkml:trace>
  <inkml:trace contextRef="#ctx0" brushRef="#br0" timeOffset="28470">17978 11239,'-48'48,"48"-24,-47 24,47-25,-48 1,48 24,-24-24,1 23,-1-23,24 0,0 23,-24-47,24 24,0-24,0 0,0 24</inkml:trace>
  <inkml:trace contextRef="#ctx0" brushRef="#br0" timeOffset="29511">18740 11168,'0'0,"24"0,-24 0,24 0,-24 0,24 0,-24 0,23 0,1 0,0 0,0 0,0 0,23 0,-23 0,0 0,-24 0,24 0,-24-24,0 24,-24 0,24 0,-24 0</inkml:trace>
  <inkml:trace contextRef="#ctx0" brushRef="#br0" timeOffset="30046">18788 11430,'0'0,"24"0,-24 0,23 0,1 0,0 0,47 0,-23 0,-24 0,0 0,23 0,-47 0,24 0</inkml:trace>
  <inkml:trace contextRef="#ctx0" brushRef="#br0" timeOffset="31806">20264 10954,'-24'0,"24"0,-24 0,1 0,-1 0,-24 0,24 0,1 0,-1 0,-24 0,24 0,0 24,24-24,-23 0,-1 0,0 23,0-23,24 24,-24-24,24 0,0 0,-23 0,23 24,-24-24,24 0,0 24,0-24,0 24,0-24,0 23,0 1,0-24,0 24,0 0,0 0,0-24,0 23,0 1,0-24,0 24,0 0,24-24,-24 0,0 24,0-24,0 0,23 0,-23 0,24 0,-24-24,24 0,0 24,23 0,-23-24,24 0,-24 24,23 0,1 0,-24 0,23 0,1 0,-24 0,0 0,23 0,-23 0,0 24,0-24,0 0,-1 24,-23-24,0 24,24-24,-24 0,0 24,0-24,24 24,-24-1,0 1,0-24,0 24,24 0,-24 0,0-24,0 23,0 1,0-24,0 24,-24 0,24 0,-24-24,24 23,0 1,0-24,-24 24,24-24,0 0,0 24,-23-24,23 0,-24 24,24-24,0 24,-24-24,24 0,0 0,-24 0,24 0,0 23,-24-23,1 0,23 0,-24 0,24 0,-24-23,0 23,0 0,0 0,24 0,-23-24,23 24,-24 0,0 0</inkml:trace>
  <inkml:trace contextRef="#ctx0" brushRef="#br0" timeOffset="40750">13597 13264,'0'0,"0"0,23 0,-23 0,24-24,-24 0,24 24,0-24,-24 0,47 0,-47-23,48 23,-48-24,48 1,-25 23,1-24,0 48,24-47,-24 47,-1 0,25 0,-24 0,0-24,23 24,-47 0,24 0,-24 24,24-24,0 24,-24-1,24 1,-24 0,0-24,0 24,0 47,0 1,0-25,0 25,0-1,0 1,0-25,0 25,-24-25,0 1,0 0,24 23,-48-47,25 23,-1 1,24-24,-24 0,0 23,-23-23,47 24,-48-48,24 47,0-23,0-24,1 24,-25 0,24 0,-23-1,-1-23,0 24,25 0,-1-24,0 0,0 0,24 0,0 0,0-24,0 0,0 24,0-23,0-1,0 0,0 24,0-24,24 0,-24 1,24 23,0 0,-1-24,1 24,0 0,0 0,-24 0,24 0,-1 0,1 24,-24-24,24 23,24 1,-48-24,23 24,1 0,0 0,24-1,-24 25,-1-48,25 48,-24-48,0 23,-1-23,-23 24,24-24,-24-24,24 24,-24-23,24 23,-24-24,24 0,0 0,23-47</inkml:trace>
  <inkml:trace contextRef="#ctx0" brushRef="#br0" timeOffset="41605">14835 12335,'0'24,"-24"-1,24 1,0 0,-24 48,24-1,0-23,0-1,0 25,0-1,0-23,0-1,0 1,0 0,0-25,0 1,0 0,0 0,24-24,-24 24,0-24,0 0</inkml:trace>
  <inkml:trace contextRef="#ctx0" brushRef="#br0" timeOffset="42469">15049 12716,'0'0,"0"24,0-24,-24 0,24 23,0-23,-23 48,23-48,0 24,0 24,0-48,0 23,0 1,0 0,0 0,0-24,0 24,0-24,0 23,0-23,23 0,-23 0,24 0,-24 0,24 0,-24 0,0-23,0-1,24 24,-24 0,24-24,-24 0,0 0,0 24,0-23,0-1,0 24,0-48,0 48,0-24,0 24,0-24,0 1,-24 23,24 0,-24 0,24 0,0 0</inkml:trace>
  <inkml:trace contextRef="#ctx0" brushRef="#br0" timeOffset="43725">15359 12692,'-24'0,"0"0,24 0,0 0,-24 0,24 24,0-24,-24 24,24-24,0 23,0-23,0 24,0 0,0-24,0 24,0 0,0 0,0-24,0 23,0-23,0 0,0 24,0-24,24 0,-24 0,24 0,-24 0,24 0,-24-24,0 24,0-23,24 23,-1 0,-23-24,0 24,0-24,24 24,-24-24,0 0,-24 24,24 0,0 24,0-24,0 24,0-24,0 24,0 0,0-1,0 1,0 0,0 0,0 0,0-1,0 1,0 0,0 0,0 23,0-23,0-24,0 24,0 0,0-24,0 24,0-24,0 24,0-24,-23 0,23 23,-24-23,24 24,0-24,0 0,-24 0,24 24,0-24,-24 0,24 0</inkml:trace>
  <inkml:trace contextRef="#ctx0" brushRef="#br0" timeOffset="44894">15692 13002,'0'0,"24"0,-24-24,0 24,0 0,24 0,-24-24,0 24,24 0,-24 0,23 0,1 0,-24 0,0 0,24 0,-24 24,0-24,0 0,0 24,0-24,0 23,0-23,0 24,0 0,0-24,0 24,-24-24,0 0,24 24,0-24,0 23,-23-23,23 24,0-24,0 0,-24 0,24 24,0-24,24 0,-24 0,0 0,23 0,-23 0,24 0,-24 0,24 0,0 0,-24 0,24 0,-24 0,23 0,-23-24,0 24,0-24,24 24,0 0,-24-23</inkml:trace>
  <inkml:trace contextRef="#ctx0" brushRef="#br0" timeOffset="45941">16097 12692,'0'0,"0"0,0 24,24-24,-24 24,0-1,23 1,-23-24,24 24,0 0,-24 0,24 0,-24-1,0 1,24-24,-24 24,0-24,24 24,-1-24,-23 0,0 24,0-24,24 23</inkml:trace>
  <inkml:trace contextRef="#ctx0" brushRef="#br0" timeOffset="46653">16383 12763,'-24'0,"24"0,-24 0,24 24,0-24,-24 0,24 24,-47-24,47 24,0 0,-24-24,24 24,-24-1,0 1,24-24,-24 24,24-24,-24 24,24-24,0 24,0-1,-23-23,-1 0,24 24,0-24,0 24,-24-24,24 0</inkml:trace>
  <inkml:trace contextRef="#ctx0" brushRef="#br0" timeOffset="47285">17478 13430,'0'0,"24"0,-24 0,24 0,-1 0,1 0,24 0,-48 0,24 0,-1 0,-23 0,24 0,0 0,-24 0</inkml:trace>
  <inkml:trace contextRef="#ctx0" brushRef="#br0" timeOffset="47798">17478 13716,'24'0,"-24"0,0 0,24 0,-24 0,23 0,-23 0,48 0,-48 0,24 0,-24-24,24 24,-1 0,-23 0,0 24,-23-24</inkml:trace>
  <inkml:trace contextRef="#ctx0" brushRef="#br0" timeOffset="50317">18264 13216,'0'-24,"0"24,0 0,24-24,-24 24,23-47,-23 47,24-24,0 24,-24-48,24 48,0-24,-1 24,1-23,0 23,-24 0,24 0,-24 0,24 0,-24 0,0 0,24 23,-1-23,-23 24,24 0,-24 0,24 23,-24 1,0-24,24 24,-24-1,0 1,24-1,-24 1,0 0,0-1,0-23,0 0,0 0,0 0,0-1,-24 25,0 0,0-1,24-23,0 47,-24-47,1 24,23-24,0 23,-24 1,0-24,0 23,24 1,-24-24,0 23,1-23,-1 0,24-24,-24 24,0-24,0 0,24 24,-23-24,-1 0,0 0,24 0,-24 0,0 0,24 0,-23 0,-1 0,24 0,0-24,-24 24,24-24,0 24,0-24,0 24,0-47,0 47,0-24,0-24,0 24,24 1,0 23,-1 0,1 0,24 0,-24 0,23 0,1 0,-1 23,-23 1,24 0,0 24,-25-48,25 47,-24-47,23 48,-47-48,24 24,0-24,-24 24,24-24,0 0,-24 23,0-23,24 0,-24 0,0-23,23 23,-23 0,0-24,0 24,24 0,-24-24,0 24</inkml:trace>
  <inkml:trace contextRef="#ctx0" brushRef="#br0" timeOffset="51893">19216 12644,'-24'0,"24"0,-23 0,-1 0,0 0,-24 24,25-24,-1 0,-24 0,48 0,-24 24,1-24,-1 0,24 0,-24 0,24 0,0 24,0-24,0 24,0-24,0 23,0-23,0 24,0 0,0-24,0 24,0-24,0 24,0-24,0 24,24-24,-24-24,0 24,24 0,-24 0,23 0,-23-24,24 24,0 0,0 0,0 0,-1 0,-23 0,0 24,24-24,-24 0,0 0,0 24,24-24,-24 0,0 0,24 23,-24-23,24 24,-24 0,0-24,0 24,0-24,0 24,0-24,0 23,-24 1,24-24,0 24,0-24,-24 0,24 24,0-24,0 0,-24 0,24 0,0 24,-24-24,24 0,-23 0,-1 0,24 0,-24 0,24 0,-24 0,24 0,-24 0</inkml:trace>
  <inkml:trace contextRef="#ctx0" brushRef="#br0" timeOffset="53597">15573 15192,'0'0,"0"0,24 24,0 0,-24-24,23 48,1-1,24-23,0 47,-25-23,49 0,-48-1,23 25,1-25,-1 1,-23 0,0-25,0 1,-24-24,24 24,-24 0,0-24,0 0,23 24,-23-24,0 0</inkml:trace>
  <inkml:trace contextRef="#ctx0" brushRef="#br0" timeOffset="54269">16121 15097,'0'24,"-24"0,0 0,0 23,0-23,-23 24,23-25,0 1,0 48,-23-49,23 1,-24 48,48-48,-47 23,47-23,0-24,0 24,-24 0,24-1,-24-23,24 0,0 24,0-24,0 0,0 24,-24-24</inkml:trace>
  <inkml:trace contextRef="#ctx0" brushRef="#br0" timeOffset="55012">16692 15311,'0'0,"24"0,0 0,0 0,23-23,25 23,-1 0,24 0,-23 0,-25-24,1 24,-48 0,24 0</inkml:trace>
  <inkml:trace contextRef="#ctx0" brushRef="#br0" timeOffset="56268">16835 15573,'0'0,"24"0,-24 0,24 0,47 0,-47 0,0 0,0 0,23 0,-23 0,0 0,-24 0,24 0,-24 0,23 0,-23 0,24 0</inkml:trace>
  <inkml:trace contextRef="#ctx0" brushRef="#br0" timeOffset="77171">17835 15121,'0'-24,"24"24,-24 0,24 0,-24 0,24 0,-24-24,23 24,1-24,0 1,0 23,0-24,23 24,-23-24,24 0,-1 0,1 24,-24 0,23 0,-23 0,-24 0,24 0,0 0,-24 0,24 0,-24 0,0 0,0 24,0-24,0 24,23-24,-23 0,0 24,0 0,0-1,0 1,0 0,0 0,0 24,0-1,-23-23,-1 24,0-1,24 1,-24-24,0-1,24 1,-23 0,23-24,-24 48,0-48,24 24,-24-24,24 0,0 23,0-23,0-23,24 23,-24 0,24-24,-24 24,24 0,-24-24,23 24,1-24,24 24,-48-24,24 24,-24 0,23 0,-23 0,24 0,0 24,-24-24,24 24,0-24,0 24,-24 0,23-24,-23 23,0 1,24 0,-24-24,0 24,24-24,-24 24,0-24,24 23,-24 1,0 0,0-24,0 24,0 0,-24-1,24 25,-24-24,0 0,24 0,-23-1,-1 25,-24-24,24 0,0-1,1 1,-1 0,0-24,24 0,-48 24,48-24,-23 0,23 0,-24 24,0-24,0 0,0 0,1 0,-25 0,24 0,24 0,-24 0,1 0,23 0,-24 0,24-24,0 24,-24 0,24 0,0-24,-24 24,0 0,24 0,0 0,-24-24,24 24,0 0,-23 0,23-24,0 24</inkml:trace>
  <inkml:trace contextRef="#ctx0" brushRef="#br0" timeOffset="80475">18859 15026,'0'-24,"0"24,0-24,24 24,-24-24,24 0,0 1,23-1,-23 0,0 0,-24 24,47-47,-23 47,0-24,24 24,-48 0,23-24,-23 24,24 0,0 0,-24 0,24 0,-24 0,0 0,0 24,24-24,-24 24,0-24,24 23,-1-23,-23 24,0 0,0-24,0 24,24-24,-24 0,0 24,0-24,0 0,0 23,24 1,-24 0,0-24,0 48,0-25,0 1,0 0,0 24,0-24,0 23,0-23,-24 47,24-23,-24 0,1-25,23 25,-24 0,0-24,24 23,-48-23,48 0,0 0,-24-24,24 23,-23 1,23-24,0 0,0 24,0-24,-24 24,24-24,0 0,-24 0,24 24,0-24,0 23,-24-23,24 0,-24 0,24 24,0-24,-23 0,23-24,0 1,0 23,-24-24,24 24,0-24,0 24,0-24,0 0,0 24,0-23,0 23,24-24,-24 24,0-24,23 0,1 24,0-24,24 1,-25 23,-23 0,48 0,-24 0,0 0,-24 0,24 0,-1 0,-23 0,24 0,0 0,-24 23,0-23,0 0,24 24,0 0,-1 0,1-24,0 24,0-1,-24-23,24 24,0-24,-1 24,-23 0,24-24,0 0,-24 0,24 0,-24 0,24 0,-24 24,0-24,23 0,1 0,-24 0,0 0,24 0,-24 0,0-24,-24 24,0-24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42:05.70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4667 7287,'24'0,"-24"-24,0 24,23 0,-23 0,24 0,0 0,24 0,-1 0,25 0,-25 0,25 0,-1 0,1 0,-25 0,25 0,-1 0,-23 0,-1 0,1 0,0 0,-1-24,-23 24,0 0,-24 0,24 0,0 0,-1 0,25 0,-24 0,-24 0,48 0,-48-24,23 24,1 0,0 0,0 0,0 0,-1 0,1 0,48 0,-25 0,-23 0,24 0,-1 0,1 0,23 0,-47 0,24 0,-24 0,23 0,-47 0,24 0,24 0,-48 24,24-24,23 0,-47 0,24 0,0 0,0 0,-24 0,23 0,-23 0,48 0,-48 0,24 0,-24 0,24 0,-24 24,-24-24,0 0,0 24,0-24,-23 0,-25 0,25 0,-25 0,-23 0,24 23,-49-23,25 0,24 24,-1-24,25 0,-48 24,47-24,0 0,24 0,-23 0,-1 24,48-24,-24 24,1-24,-1 0,0 0,24 0,-48 0,48 23,-24-23,-47 24,47-24,0 0,1 0,-1 0,0 24,0-24,0 0,1 0,-25 0,24 0,0 0,-23 24,-25-24,48 0,-23 0,23 0,-24 0,25 0,-1 0,0 0,0 0,24 0,-48 0,48 0,-23 0,23 0,-24 0,24 0,24 0,-24 0,23 0,-23-24,48 24,-24 0,24 0,-1 0,25 0,23 0,-24 0,25 0,-1 0,-24 0,-23 0,23 0,-47 0,24 0,-24 0,23 0,-23 0,0 0,23 0,1 0,-24 0,-24 0,48 0,-25 0,-23-24,48 24,-24 0,0-24,23 24,-47 0,24 0,24 0,-25 0,-23 0,48 0,-24 0,23 0,-23 0,24 0,0 0,-25 24,25 0,0-24,-25 0,25 0,0 0,-1 0,1 0,-24 0,0 24,-24-24,23 0,1 0,0 0,-24 0,24 0,-24 0,24 0,-24 0,0 0,23 0,-23 0,-23 0,23 24,-24-24,0 0,0 0,-23 24,-25-1,25-23,-1 0,-24 0,1 24,0-24,-1 0,24 24,1-24,-1 0,1 0,23 0,0 0,-24 0,25 0,-1 0,0 0,-24 0,25 0,-25 0,24 0,-24 0,25 0,-1 0,-24-24,1 24,23 0,0 0,-24 0,48 0,-24 0,1 0,23 0,-24 0,0 0,24 0,-24 0,0 0,24 0,-47 0,23 0,-24 0,25 24,-1-24,24 0,-24 0,0 0,0 0,24 24,-47-24,47 0,-24 0,24 0,-48 0,48 0,-24 0,24 0,-23 0,23 0,-24 0,0 0,24 0,-24 0,24 0,-24 0,24 0,-23 0,23 0,-24 0,0 0,24 0,0 24,-24-24,24 23,0-23,0 0,-24 0,24 24,0-24,0 0,-24 0,24 24,-23-24,23 0,0 0,0 24,0-24,23 0,-23-24,0 24,24 0,-24 0,24 0,-24 0,24 0,0 0,0 0,-1 0,1 0,24 0,-24 0,-1 0,25 0,0 0,-24 0,23 0,1 0,-24 0,23 0,1 0,-24 0,-1 0,25 0,-24 0,0 0,-24 0,23 0,1 0,0 0,0 0,0 0,0 0,-1 0,25 0,-24 0,0 0,-1 0,1 0,0 0,24 0,-48 24,24-24,23 0,-47 0,24 0,24 0,-48 0,47 0,-23 0,-24 0,24 0,0 0,-1 0,-23 0,24 0,-24 0,48 0,-48 0,24 0,-24 0,47 0,-47 0,24 0,24 24,-48-24,47 0,-47 0,24 0,-24 0,24 23,-24-23,24 0,-24 0,24 0,-1 0,-23 0,24 0,-24 0,24 0,-24 0,0 0,24 0,0 0,-24 0,0 24,24-24,-24 0,23 0,-23 0,24 0,0 0,-24 0,0 0,24 0,-24 0,24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41:31.11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3190 5691,'0'24,"0"-24,0 24,0-24,0 24,0-24,0 23,0 1,0-24,0 24,0-24,0 48,0-25,-23 1,23 0,0 0,0 0,0 0,0-24,0 23,0-23,0 24,0 0,0-24,0 24,0-24</inkml:trace>
  <inkml:trace contextRef="#ctx0" brushRef="#br0" timeOffset="1216">3429 5810,'-24'0,"24"0,-24 24,24-24,0 24,0-24,-24 24,24-24,0 23,0 1,-24-24,24 0,0 24,0-24,0 0,0 24,0-24,0 24,0 0,-23-24,23 0,0 23,0-23,0 24,0-24,0 0,0 24,0 0,23-24,-23 0,0 0,24 0,-24 0,24 0,-24 0,24 0,0 0,-24 0,0-24,23 24,-23 0,0-24,24 24,-24 0,0-24,0 24,0 0,0-23,0 23,0-24,0 0,0 24,0-24,0 24,-24 0,24-24,0 24,0-24,-23 24,23-23,0 23,0 0,0-24,-24 24</inkml:trace>
  <inkml:trace contextRef="#ctx0" brushRef="#br0" timeOffset="2408">2167 7644,'0'24,"0"-1,0 1,-24 24,24-1,0 1,0 0,-24 23,24-47,0 24,0-1,0 25,0-25,0 25,0-25,0 1,-24 23,24-23,0 0,0 23,-24-23,24 23,0-47,0 24,0-25,0 25,0-24,0 23,0 1,0 0,0 23,0-23,0-24,0-1,0 1,0-24,0 24,0 0,0-24</inkml:trace>
  <inkml:trace contextRef="#ctx0" brushRef="#br0" timeOffset="4128">2619 7787,'0'0,"-24"0,24 23,0-23,-24 24,24 24,-23-24,23 23,-24 25,0-25,24 1,0 23,-24 1,24-24,-24-1,24 25,0-25,0 25,0-49,0 25,0 0,0-1,0 1,0-24,0 0,0-1,0-23,24 24,-24-24,0 24,0 0,24-24,-24 24,24-24,-24 23,24-23,-24 0,23 0,-23 0,24 24,-24-24,0 24,24-24,-24 0,24 0,0 0,-1 0,-23 0,24 0,0-24,-24 24,24-24,-24 24,24 0,0-23,-1 23,-23 0,0-24,24 0,0 24,0-24,-24 0,24 1,-1-1,1 0,0 0,0-23,-24 47,24-48,-1 0,1 24,0-23,-24-1,0 24,24 1,-24-49,24 48,-24 1,0-1,0-48,0 48,0 1,0-1,0-48,-24 72,24-23,0-25,-24 48,24-24,0 0,0 1,-24-1,24 24,0-24,-24 24,24-24,0 0,-23 0,-1 24,24-23,-24-1,24 24,0 0,-24 0,0-24,24 24,0 0,-23 0,23 0,-24-24,24 24,-24 0,0 0,24 0,-24 0,24 0,-23 0,23 0,-24 0,24 0,-24 0</inkml:trace>
  <inkml:trace contextRef="#ctx0" brushRef="#br0" timeOffset="5576">3691 7025,'0'23,"0"-23,0 24,0-24,0 24,0 0,0 0,0 0,0-1,0 25,0 0,0-25,-24 25,24-24,0 47,-24-23,24 0,0-25,0 25,0 0,0-25,0 1,0 24,-24-24,24-24,0 47,0-47,0 24,0-24,0 24,0 0,0-24,0 24,0-24,0 23,0-23,0 24,0 0</inkml:trace>
  <inkml:trace contextRef="#ctx0" brushRef="#br0" timeOffset="6576">3929 7572,'0'0,"0"24,-24-24,24 0,-24 24,24 0,0 0,0-1,0-23,-24 48,24-24,0 23,0-23,0-24,0 24,0 0,0-24,0 24,24-24,-24 0,0 0,24 0,-24 0,24 0,-24 0,23 0,1 0,-24-24,0 24,24-24,-24 24,0-24,24 24,0-47,-24 47,0-24,0 0,0 0,0 24,0-24,0 1,0 23,0-24,0 0,0 24,-24 0,24-24,-24 24,24 0,0 0,0-24,-24 24,24 0,0 0,-24 0,24 0</inkml:trace>
  <inkml:trace contextRef="#ctx0" brushRef="#br0" timeOffset="7864">4262 7477,'-24'0,"24"0,-24 0,24 24,0-24,-23 48,23-48,0 23,0 1,-24-24,24 24,0 0,0 0,0-24,0 23,0-23,0 48,0-48,0 0,0 24,24-24,-24 0,23 0,-23 0,0-24,24 24,-24-24,0 24,0-24,0 24,24 0,-24-23,0-1,24 0,-24 24,0-24,0 0,0 1,0 23,0-24,0 24,0-24,0 24,0-24,0 24,24 0,-24 24,0 0,0 0,24 23,-1 1,1-1,0 1,0 0,0 23,-24-23,23-1,1 1,-24 0,0-1,24-23,-24 0,0 23,0-47,0 24,0-24,0 24,0-24,0 24,-24-24,24 24,-24-24,24 0,-23 24,23-24,-24 0,24 23,-48-23,48 0,-47 0,47 24,-24-24,24 0,-24 0,24 0,0-24,0 24,0-23,24 23,-24-24</inkml:trace>
  <inkml:trace contextRef="#ctx0" brushRef="#br0" timeOffset="8711">4810 7144,'0'0,"-24"0,24 24,-24-1,24-23,-24 48,0-24,24 0,0-1,-23 1,-1 24,24-1,0-23,0 0,0 24,0-24,0-1,0 1,0 24,0-24,0-1,0 25,0-24,0 0,24 23,-24-23,23 0,-23 0,0 0,24-1,-24-23,0 0,0 24,24-24,-24 0</inkml:trace>
  <inkml:trace contextRef="#ctx0" brushRef="#br0" timeOffset="9807">4976 7287,'0'0,"0"0,24 0,-24-24,24 24,0 0,0-24,-24 0,47 24,-47 0,24 0,-24 0,24 0,-24 0,24 0,0 0,-24 0,23 0,-23 24,0-24,0 0,24 24,-24 0,0-1,0 1,0 0,0 0,0 23,0-23,0 0,0 0,0 24,-24-1,1-23,-1 24,24-48,-24 47,24-23,0 0,-24 0,0-1,24 1,-23-24,23 0,0 24,-24-24,0 0,24 0,-24 0,24 0,0-24,-24 24,24-24,0 24,0 0,0-23,0 23,0-24,0 24,0 0,24 0,-24-24,24 24,0-24,0 24,-1 0,1 0,0 0,0 0,-24 0,24 0,-24 0,23 0,-23 24,0-24,0 24,24-24,-24 24,0-24,24 23,-24 1,0-24,0 0,24 0,-24 24,24-24</inkml:trace>
  <inkml:trace contextRef="#ctx0" brushRef="#br0" timeOffset="10335">5476 7334,'0'0,"0"0,0 24,24 0,0 0,0 47,0-47,23 24,-47-1,48-23,-24 0,-24 23,0-47,24 48,-24-48,0 24,23-24,-23 24,24-24,-24 0,0 23,0-23</inkml:trace>
  <inkml:trace contextRef="#ctx0" brushRef="#br0" timeOffset="10879">5762 7334,'0'24,"0"-24,0 24,-24-24,24 24,0-1,0 1,-23 0,23 0,-24 24,24-25,-24 1,24 24,-24-48,24 24,0-1,-24 1,24 0,0-24,0 24,-23-24,23 24,0-24,0 23</inkml:trace>
  <inkml:trace contextRef="#ctx0" brushRef="#br0" timeOffset="11479">6072 7287,'0'0,"0"23,0-23,0 24,0 0,0 24,0-25,0 49,0-48,0 23,0-23,0 24,0-48,0 24,0 23,24-47,-24 24,0-24,0 24,0-24,0 0,0 24</inkml:trace>
  <inkml:trace contextRef="#ctx0" brushRef="#br0" timeOffset="12167">5953 7596,'0'0,"0"0,24 0,-24 0,23 0,-23 0,24 0,-24 0,24 0,0 0,-24 0,24 0,-24 0,23 0,-23 0,24 0,0 0,-24 0,0 0,24 0,-24 0,24 0,-24 0,23 0</inkml:trace>
  <inkml:trace contextRef="#ctx0" brushRef="#br0" timeOffset="12839">6429 7215,'0'0,"0"24,0-24,0 24,0-24,0 47,0-23,24 0,-24 24,24-1,-24-23,0 0,0 24,0-48,0 23,0 1,0 0,0 0,0-24,0 24,0-24,0 23,0 1,0-24,0-24,0 24,0-23,23 23,-23 0</inkml:trace>
  <inkml:trace contextRef="#ctx0" brushRef="#br0" timeOffset="13615">6524 7072,'0'0,"24"0,-24 0,24 24,0-24,0 48,23-48,-23 47,0-47,-24 48,47-24,-23 0,-24-1,24 1,-24 24,0-48,24 24,-24-1,24 1,-24 0,0-24,0 24,0-24,0 48,0-25,0 1,0 0,0 0,0 0,-24 23,0-23,24 0,0 0,-24-1,0 1,24 0,0 0,-23-24,23 24,0-24,0 24,-24-24</inkml:trace>
  <inkml:trace contextRef="#ctx0" brushRef="#br0" timeOffset="14231">7572 8215,'0'0,"0"0,24 0,-24 0,24 0,-24 0,47 0,-23 0,0 0,0 0,-1 0</inkml:trace>
  <inkml:trace contextRef="#ctx0" brushRef="#br0" timeOffset="14703">7548 8477,'24'0,"-24"0,0 24,24-24,-24 0,24 0,-1 0,1 0,24 0,-24 0,-1 0,1 0,-24 0,24 0,0 0</inkml:trace>
  <inkml:trace contextRef="#ctx0" brushRef="#br0" timeOffset="15440">8239 7572,'0'0,"0"24,0 0,0 0,0 0,0 47,0-23,24 23,-24 1,23-25,-23 25,24-25,-24 25,0-25,0 25,24-1,-24 1,0-25,24 25,-24-25,0 1,0 23,0-23,24 23,-24 1,0-1,0-23,0 23,0-47,23 0,-23 0,0-24,24 24,-24-24,0 23,0 1,0-24,0-24,0 1</inkml:trace>
  <inkml:trace contextRef="#ctx0" brushRef="#br0" timeOffset="16863">8858 7763,'0'0,"0"24,0-24,0 23,-24 25,0-24,24 24,0-1,-24 1,24 23,0-23,0-1,0 25,0-24,0-1,0 1,0-1,0 1,0 0,24-25,-24 49,0-48,24 0,-24 23,0-23,0 0,24 23,0-23,-24 0,24 0,-1 0,-23-1,0-23,24 24,0-24,-24 24,48 0,-48-24,47 0,-47 0,24 24,24-24,-1 0,-23 0,0 0,23 0,-23 0,0-24,0 0,0 24,0-48,-24 48,23-47,1 23,-24 0,24 0,0 1,-24-1,24-48,-1 49,-23-1,0-24,0 0,0 25,0-25,0 0,0 25,0 23,0-48,0 24,0 24,-23-47,23 23,0 0,-24 0,24 24,0-48,0 25,-24 23,24-48,-24 48,24-48,0 48,-24-23,24-1,-23 0,-1 0,24 24,-24-47,24 47,-24-24,0 0,24 0,-24 24,1-24,23 0,-24 24,0-23,0 23,24 0,-24-24,1 24,23-24,-24 24,0-24,0 24,24 0,-24 0,1 0,23 0,-24 0,24-24,-24 24,24 0,-24 0,0 0,24 0,0 0,-23 0,23 24,0-24,-24 0,24 0,0 0,-24 0,24 24,-24-24</inkml:trace>
  <inkml:trace contextRef="#ctx0" brushRef="#br0" timeOffset="18127">9501 7358,'0'0,"0"-24,0 24,24 0,-24-24,0 24,0 0,0-23,23 23,-23-24,24 24,-24 0,0 0,24 0,0 0,-24 0,0 0,0 24,24-24,-24 23,0-23,0 24,0-24,0 24,24 0,-24-24,0 24,0-1,0 1,-24 0,24 0,-24 0,24-24,0 24,0-24,-24 23,24-23,0 24,-24-24,24 24,0-24,0 0,0 0,24 0,-24 0,24 0,-24 0,24 0,-24 0,0 24,47-24,-47 0,24 0,-24 0,0-24</inkml:trace>
  <inkml:trace contextRef="#ctx0" brushRef="#br0" timeOffset="42301">4857 8191,'0'0,"24"0,-24 0,0-23,24 23,-24 0,24-24,-24 24,0 0,24 0,-1 0,-23-24,0 24,24 0,-24 0,24 0,-24 0,0 0,24 0,-24 24,24-24,-24 0,24 24,-24-24,23 0,-23 23,24-23,0 0,-24 24,0-24,24 24,-24-24,24 0,-24 0,23 0,-23-24,24 24,-24-24,24 24,24-23,-25-1,1 24,24-24,-48 24,24 0,-24-24,23 24,-23 0,0 0,24 0,-24 24,24-24,-24 24,24-24,0 24,-24-24,24 23,-1 1,1-24,-24 24,24-24,-24 0,24 0,-24-24,0 24,24 0,-1-24,1 1,-24 23,48-24,-48 24,24-24,-24 24,24 0,-1 0,-23 0,24 0,-24 0,24 0,-24 24,24-24,0 24,-24-24,23 0,-23 23,24-23,-24 0,0 0,0-23,24 23,0 0,-24-24,24 0,-24 24,23-24,1 24,0-24,-24 24,24 0,0 0,-24 0,23 0,-23 0,0 0,0 24,24-24,-24 0,0 24,24-24,-24 0,0 0,24 0,0 0,-24 0,24 0,-24-24,0 24,0-24,23 24,-23 0,0-23,24 23,0-24,-24 24,24 0,-24 0,24 0,-24 0,0 0,23 0,-23 24,24-24,-24 0,0 23,24-23,-24 0,0 0,24 0,-24-23,0 23,0-24</inkml:trace>
  <inkml:trace contextRef="#ctx0" brushRef="#br0" timeOffset="44694">3762 11263,'0'0,"0"0,24-24,0 24,-1-23,-23-1,24 24,-24-24,0 0,24 0,0-23,-24 47,0-24,24 24,-24-24,23 24,-23 0,0-24,24 24,0 0,-24 0,0 0,0 24,24-24,-24 0,0 24,24 0,-24 0,24 23,-24 1,0-24,23 23,1 1,-24-24,0 0,0 23,0 1,0-24,0-1,0 25,0-24,0-24,0 47,0-23,0 0,-24 24,1-24,23-1,-24 25,24-24,0-24,-24 47,24 1,0-48,-24 24,24 0,-24-24,24 23,0-23,0 24,-24-24,24 0,-23 24,23-24,-24 24,0-24,24 0,0 0,-24 24,24-24,-24 0,24 0,0 0,-23 0,-1 0,24-24,0 24,-24-24,24 24,0 0,0-24,0 0,-24 1,24-1,0 24,0-48,0 48,0-24,24 1,-24 23,24-24,-24 0,47 24,-23 0,0 0,24 0,-25 0,25 0,-24 0,24 24,-1 0,-23-24,24 23,-48 1,23-24,1 24,0-24,-24 0,24 24,-24-24,0 0,24 0,-24 24,0-24,0 23,24-23,-1 0,-23 0,24 24,-24-24,0 0,24 24,-24-24,24 0,-24 24,24-24,-24 0,0-24</inkml:trace>
  <inkml:trace contextRef="#ctx0" brushRef="#br0" timeOffset="45269">4619 11239,'0'0,"0"0,0 24,24 0,-24-24,24 48,0-1,-1-23,1 24,0-24,0 23,0 1,0-1,-1-23,-23 24,24-48,0 24,-24 0,24-1,-24-23,24 0,-24 24,23-24,-23 0,24 0,-24 24</inkml:trace>
  <inkml:trace contextRef="#ctx0" brushRef="#br0" timeOffset="45885">4953 11263,'-24'0,"24"0,-24 0,24 24,0-24,-24 24,24 24,-47-25,47 1,-24 0,0 0,24 0,-24-1,0 25,24-48,0 24,0 0,-24-1,24 1,0-24,0 24,0-24,-23 0,23 24,0 0,0-24,0 24,-24-24</inkml:trace>
  <inkml:trace contextRef="#ctx0" brushRef="#br0" timeOffset="46653">5262 11287,'0'0,"0"24,0-24,0 0,0 24,24 0,-24-1,0 25,0-24,0 0,0-1,24 25,-24-24,24 0,-24 23,0-23,0 0,0 0,23 0,-23-24,0 23,24-23</inkml:trace>
  <inkml:trace contextRef="#ctx0" brushRef="#br0" timeOffset="47294">5191 11525,'0'0,"24"0,-24 0,23 0,1-24,0 24,24 0,-48 0,23 0,1 0,0 0,-24 0,24 0,-24 0,24 0,-24 0,23 0,-23-23,24 23,0-24</inkml:trace>
  <inkml:trace contextRef="#ctx0" brushRef="#br0" timeOffset="48526">5667 10835,'0'0,"0"23,0-23,24 24,-24 0,0 0,0 24,0-1,24 1,-24-24,23 23,-23-23,0 0,0 23,24 1,0-24,-24 0,0 23,0-23,24 0,0 0,-24-24,0 24,0-1,0-23,0 24,24-24,-24 0,0 24,0-24,0 0,0 24,0 0,0-24,23 0,-23 23,0-23,24 0,-24 24,0-24,0 0,0 24,0 0,24-24,-24 0,0 24,0-24,0 24,0-24,0 0,0 23,0 1,24-24,-24 0,0 24,0-24,0 0,0 24,0-24,0-24,24 0</inkml:trace>
  <inkml:trace contextRef="#ctx0" brushRef="#br0" timeOffset="49333">6572 11287,'0'0,"24"0,-24 0,0-24,24 24,-24 0,23 0,1 0,0 0,0 0,0 0,-1 0,1 0,0 0,-24 0,0-24,0 24,0 24,0-24,0 24,0-24,-24 24</inkml:trace>
  <inkml:trace contextRef="#ctx0" brushRef="#br0" timeOffset="50325">6643 11549,'0'0,"24"0,-24 0,24 0,-24 0,0-24,24 24,-24 0,24 0,-1 0,-23 0,24 0,-24 0,24 0,-24 0,24 0,0 0,-24 0,23 0,-23 0</inkml:trace>
  <inkml:trace contextRef="#ctx0" brushRef="#br0" timeOffset="51109">7382 10716,'0'23,"0"25,0-24,0 0,0 47,0-23,0 23,0-23,0 23,0 1,0-1,0-23,0-1,0 1,23 0,-23-25,0 25,0-24,0 0,0 23,0 1,0-24,24 23,-24-23,0 24,0-24,24-24,-24 23,24-23,-24 0,24 0,-24-23,0-1</inkml:trace>
  <inkml:trace contextRef="#ctx0" brushRef="#br0" timeOffset="52213">7810 10739,'0'0,"-24"24,24-24,0 24,0 0,0 0,-24-1,24 1,-23 24,23 0,0 23,0-23,0 23,0 0,0-23,0 24,0-25,23-23,-23 24,24-25,-24 25,24-24,0 0,0-1,-24 1,24 0,-1-24,1 24,-24-24,48 0,-1 0,-23 0,24 0,0 0,-1 0,-23 0,24-24,-25 24,25-24,-24 0,0 24,-1-23,1-1,-24 0,0 0,24 0,-24 1,0-1,0 0,24-24,-24 1,0 23,0-24,0 1,0-1,0 24,-24 0,0-47,24 71,-24-24,24-23,-23 23,23 0,-24 0,24 24,-24-24,24 0,-24 1,24-1,-24 0,1 0,-25 0,24 1,0-1,1 24,-1-24,24 24,-24 0,24 0,-24 0,24 0,-24 0,0 0,24 0,-23 0,23 0,-24 24,24-24,-24 0,24 24,0-24,-24 0,24 23,-24-23,24 0,0 0,-23 0,23 24</inkml:trace>
  <inkml:trace contextRef="#ctx0" brushRef="#br0" timeOffset="53941">8929 10716,'-23'0,"23"0,-24 0,24 23,0-23,-24 0,24 24,0-24,0 24,-24 0,24 0,-24-24,24 47,0-23,0 0,-24 24,24-25,-23 1,23 0,0 24,0-1,0-23,0 24,0-1,0 1,0-24,0 0,0 23,23-23,-23 0,24 0,0-1,-24 1,24 0,0 0,23-24,-23 24,0-1,0-23,0 0,-1 0,25 0,-24 0,0 0,-1 0,-23 0,48-23,-48-1,24 24,0 0,-1-24,-23 24,24-24,0 0,0 1,-24 23,24-48,-24 48,24-24,-24 24,23-47,1 47,-24-24,0 24,0-24,0 0,0 0,24 24,-24-24,0 1,0-1,0 24,0-24,0 24,0-24,0 0,0 24,0-23,0-1,-24 24,24 0,0-24,-24 0,24 24,0-24,0 24,0-23,0 23,-23-24,23 0,0 24,0 0,0-24,-24 24,24-24,0 24,-24 0,24-24,-24 24,24-23,0 23,0 0,-24 0,24-24,0 24,0 0,-24 0,24-24,0 24,-23 0,23 0,-24 0,24-24,0 24,-24 0,24-24,-24 24,24 0,-24-23,1 23,23 0,-24-24,0 24,0 0,24 0,0-24,-24 24,24 0,-23 0,23-24,0 24,-24 0,0 0,24 0,-24 0,24 0,0 0</inkml:trace>
  <inkml:trace contextRef="#ctx0" brushRef="#br0" timeOffset="55029">5262 13216,'0'0,"24"24,-24 0,24-1,23 25,-47 23,48-47,-48 0,48 47,-25-47,1 24,0-48,-24 24,24 0,-24-24,24 23,-24 1,24-24,-24 24,0-24,0 0,23 0,-23 24,0-24,0 0</inkml:trace>
  <inkml:trace contextRef="#ctx0" brushRef="#br0" timeOffset="55653">5619 13192,'0'0,"-23"24,23-24,-24 0,24 24,0 0,-24-1,0 25,-24-48,25 48,-1-25,24 1,-48 0,48 24,-24-25,1-23,23 24,0 0,-24 0,24-24,0 48,-24-48,0 23,24-23,0 24,0-24,-24 0,24 24,0 0,0-24</inkml:trace>
  <inkml:trace contextRef="#ctx0" brushRef="#br0" timeOffset="56494">5858 13359,'23'-24,"1"24,-24 0,48-24,-48 24,47 0,1 0,-24-24,23 1,-23 23,24 0,-1 0,-23 0,0 0,-24 0,24 0,-24 0,0 0,-24 0,24 23,-24-23,24 0</inkml:trace>
  <inkml:trace contextRef="#ctx0" brushRef="#br0" timeOffset="57101">6096 13549,'23'0,"-23"0,24 0,-24 0,24 0,0 0,-24 0,24 0,-24 0,23 0,-23 0,24 0,0 0,-24 0,24 0,-24 0,24 0,-24 0,24 0,-1 0,-23 0</inkml:trace>
  <inkml:trace contextRef="#ctx0" brushRef="#br0" timeOffset="75300">6905 12883,'0'0,"0"23,0-23,0 24,0 0,0 0,0 23,-24-23,24 0,0 0,0 47,0-47,0 0,0 0,0 23,0-47,0 0,24 0,-24 0,0-23,24 23,0-24,0 24,47-24,-47 0,24 24,-25 0,25 0,-24 0,0 0,-24-24,23 24</inkml:trace>
  <inkml:trace contextRef="#ctx0" brushRef="#br0" timeOffset="75868">7310 12835,'0'0,"0"24,0-24,0 24,0 23,0-23,0 24,0-1,0 1,24-1,-24 1,24 0,-24-1,0 25,24-25,-1 49,1-49,-24 1,0 0,24-25,-24 1,0 0,0 0,0-24,0 24,0-24,24 0</inkml:trace>
  <inkml:trace contextRef="#ctx0" brushRef="#br0" timeOffset="77371">8453 12740,'0'0,"0"-24,-24 24,24-24,-24 0,1 0,-1 24,0-23,0-1,0 24,1 0,23 0,-24-24,0 24,24 0,-24 0,0 0,-23 0,23 24,0 0,0-24,24 23,-24-23,24 24,-23 0,-1 24,-24-25,48 25,-24-24,1 0,23 0,0-1,0 1,0 0,0 0,0 0,0-1,0 1,23 0,-23-24,0 24,24 0,-24-24,48 23,-48-23,24 24,-1-24,1 24,24-24,0 0,-25 0,25 0,-24 0,23 0,-23 0,0-24,24 0,-25 1,1 23,0-24,-24 24,0-48,24 48,-24-24,24 1,-24 23,0-24,0 0,0 0,0 0,0 1,0 23,0-24,0 24,0-24,0 24,-24 0,24-24,0 24,0 24,0-24,0 24,0-24,0 47,0-23,0 0,0 0,0 47,0-47,0 24,0-25,0 25,0-24,0 0,24 23,-24 1,0-48,23 48,-23-25,0 1,0 0,0 0,0 0,0-1,0 1,0-24,0 24,0 0,0-24,0 24,0 0,0-24,0 23,24 1,-24-24,0 24,0-24,0 24,0-24,0 24,0-48</inkml:trace>
  <inkml:trace contextRef="#ctx0" brushRef="#br0" timeOffset="77885">8858 13573,'0'0,"0"-24,0 0</inkml:trace>
  <inkml:trace contextRef="#ctx0" brushRef="#br0" timeOffset="79859">10215 12430,'0'-24,"-24"24,24 0,-23 0,23 0,-24-24,0 24,0-23,-24 23,1 0,-1 0,1 0,-1 0,24 0,-47 0,47 0,-24 23,1 1,-1-24,24 24,0 0,-23-24,47 24,-24-24,0 24,24-24,-24 0,24 23,0-23,0 0,0 24,-23-24,23 0,0 48,0-48,0 24,0-1,0 1,0 24,0-1,0-23,0 0,0 0,0 0,0 0,0-1,0-23,23 24,-23 0,0-24,0 24,0-24,0 0,24 0,-24-24,0 0,48 24,-24-47,23 47,1-24,0 0,-1 0,-23 24,47 0,-47-24,0 24,0 0,-24 0,24 0,-24 0,47 0,-47 0,24 24,24-24,-25 48,25-48,-48 24,24-1,0-23,-24 24,24-24,-24 48,0-48,0 24,0-1,0 1,0 0,0 0,0 0,0-1,0 1,0 0,0 0,0 0,-24 0,0 23,0-23,24 24,-24-48,24 23,-24 25,-23-24,47 0,-24-1,-24 1,48-24,-47 24,23 0,0-24,0 0,24 24,-47-24,47 0,-24 0,24 0,-24 0,24 24,0-24,-24 0,1 0,23 0,-24 0,24 0,-24 0,24 0,-24 0,0 0,24 0,-24 0,24-24,0 24,-23 0,23-24,-24 24,24 0,0 0,-24 0,0 0,24 0,0-24,-24 24,24 0,-23 0,23 0,-24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43:46.9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6643 6120,'0'0,"0"24,0-24,0 23,0 1,0 0,0 0,0 0,0-1,0 1,0 0,0 0,0-24,0 24,0 0,0-1,0-23,0 24,0-24,0 24,0-24,0 24,0 0,0-1,0-23,0 24,0-24,0 48,0-48,0 24,0-24,0 23,0 1,0-24,0 24,0-24</inkml:trace>
  <inkml:trace contextRef="#ctx0" brushRef="#br0" timeOffset="633">6453 6501,'0'0,"24"0,-24 0,23 0,-23 0,48 0,-24-24,24 24,-25 0,25 0,-24 0,0 0,-24 0,23 0,-23 0,0-24,24 24</inkml:trace>
  <inkml:trace contextRef="#ctx0" brushRef="#br0" timeOffset="1184">7143 5977,'0'0,"0"24,0-24,0 24,0 23,0-23,24 24,-24-1,24 1,-24 23,0-47,24 24,-24-1,0 1,24 0,-24-1,0-23,0 24,0-25,23 1,-23 0,0-24,0 24,0 0,0-24,24 0</inkml:trace>
  <inkml:trace contextRef="#ctx0" brushRef="#br0" timeOffset="2192">7643 6334,'-23'0,"23"0,-24 0,24 24,0-24,0 24,0-24,0 47,0-47,-24 24,24 24,0-24,0-1,0 1,0 0,0 0,0-24,0 24,0-24,24 23,-24-23,0 24,24-24,-24 0,0 24,23-24,-23 0,24 0,0 0,-24 0,24 0,-24 0,24 0,-24-24,23 24,1-24,-24 24,24 0,-24-23,0 23,24 0,-24-24,0 24,0-24,24 0,0 24,-24-24,0 1,0-1,0 24,0-24,0 24,0-24,0 24,0-24,-24 24,24-23,0 23,-24 0,24-24,0 24,-24 0,24 0,0 0,-24 0,24 0,-24 0,1 0,23 0,-24 0,24 0,0 0</inkml:trace>
  <inkml:trace contextRef="#ctx0" brushRef="#br0" timeOffset="3536">8144 6286,'-24'0,"0"0,24 0,0 0,-24 24,-24-24,25 48,-1-48,24 24,-48 0,48-1,0-23,-24 48,24-48,0 24,0 0,0-1,0-23,0 24,0-24,0 24,0-24,0 0,0 24,24 0,-24-24,0 0,24 0,-24 0,0 23,24-23,-24 0,24 0,-24-23,23 23,-23-24,0 24,24 0,-24-24,24 24,-24-24,24 24,-24-24,24 1,-24-1,0 0,0 0,24 24,-24-24,0 24,0-23,0-1,0 24,0-24,0 24,0 0,0-24,0 24,-24 0,24 0,0 24,0-24,0 24,0 47,24-47,-1 0,-23 23,0 25,24-1,0-23,0 0,-24-1,0 1,24-1,-24-47,0 48,0-24,0-24,0 24,0-1,0-23,-24 24,24-24,-24 48,24-48,-24 24,24-24,0 24,-24-24,1 0,23 23,-24-23,24 24,-24-24,24 0,-24 0,24 24,-24-24</inkml:trace>
  <inkml:trace contextRef="#ctx0" brushRef="#br0" timeOffset="4688">8477 6667,'0'0,"0"-23,24 23,-24 0,0-24,23 24,1-24,0 0,0 24,0 0,23 0,-23 0,0 0,-24 0,24 0,-24 0,0 24,0-24,0 24,0 0,0-1,0-23,0 24,0 24,-24-48,24 24,-24 0,24-1,-24 1,24 0,0 0,-23-24,23 0,-24 24,24-24,0 0,-24 0,24 23,0-23,-24 0,24-23,0 23,24 0,-24 0,24 0,0 0,-1 0,1 0,-24 0,48 0,-48 0,24 0,-24 0,0 0,23 0,-23 23</inkml:trace>
  <inkml:trace contextRef="#ctx0" brushRef="#br0" timeOffset="5344">9072 6334,'24'0,"-24"0,0 24,24-24,-24 0,0 24,24 23,-1-23,-23 24,48-1,-48-23,48 24,-25 23,25-47,-24 0,0 47,0-47,-1 0,1 0,-24 0,24-24,-24 23</inkml:trace>
  <inkml:trace contextRef="#ctx0" brushRef="#br0" timeOffset="6040">9406 6406,'-24'0,"24"0,0 23,-24 1,24-24,-24 48,0-48,24 47,-24 1,-23-24,47 0,-24 23,0-23,0 24,1-24,-1-1,0 1,24 0,0 0,-24-24,24 0,0 24</inkml:trace>
  <inkml:trace contextRef="#ctx0" brushRef="#br0" timeOffset="7120">1428 6096,'0'0,"0"24,0 23,0-23,0 0,0 24,0-1,0 25,0-1,0 1,0-1,0-23,24 47,-24-24,24 1,0-25,-24 1,0-24,0 23,24-47,-24 24,0-24,0 0</inkml:trace>
  <inkml:trace contextRef="#ctx0" brushRef="#br0" timeOffset="7912">2095 6572,'0'0,"-24"0,24 24,-23-24,23 24,-24 0,24-1,0 1,-24-24,24 48,-24-24,24 0,0 23,0-47,0 24,0 24,0-48,0 23,0 1,24 0,-24-24,24 24,-24-24,24 0,-24 24,23-24,1 0,-24 0,24 0,-24 0,24 0,0-24,23 0,-47 24,24-24,0 0,0 1,-24 23,23-24,-23 0,0 0,24 0,-24 1,0-1,0 24,0-48,0 48,0-24,-24 24,24 0,-23-24,23 24,0 0,-24-23,24 23,-24-24,24 24,-24 0,0 0,24 0,0 0,-23 0,23 0</inkml:trace>
  <inkml:trace contextRef="#ctx0" brushRef="#br0" timeOffset="9088">2881 6453,'-24'0,"0"0,24 0,-23 0,-25 24,0 0,24-24,-23 47,23-47,0 24,24-24,-24 24,24 0,0-24,0 24,0-1,0 1,0-24,0 24,0-24,0 24,0 0,24 0,-24-24,24 0,-24 23,24-23,-24 0,24 0,-24 0,23 0,-23 0,24 0,-24 0,24 0,0 0,-24-23,0 23,24-24,-24 24,0-24,24 0,-24 0,0 0,0 1,0-1,0-24,0 24,0 24,0-23,0-1,0 24,0 0,-24 24,24-24,0 23,0 25,0-24,0 23,0 25,0-24,0-1,24 25,-24-49,23 1,-23 24,24-24,-24 23,0-23,0 0,24 0,-24 0,0 23,-24-47,24 48,-24-48,24 24,-23 23,-1-47,24 48,-24-48,24 24,-24-1,24 1,-24-24,0 24,24-24,0 24,-23-24,23 0,0-24,0 24</inkml:trace>
  <inkml:trace contextRef="#ctx0" brushRef="#br0" timeOffset="9960">3095 6834,'24'0,"-24"0,24 0,-24 0,24 0,-1 0,-23-24,24 24,0 0,0 0,0 0,0 0,-1 0,25 0,-48 0,24 0,-24 0,24 0,-24 24,0-24,0 0,0 24,0-24,0 24,0-24,0 24,0-1,0 1,0 0,0 0,-24 0,24-1,-24 1,24 0,0 0,0-24,-24 24,24-24,0 0,24 0,-24 0,24 0,-24 0,47 0,1 0,0 0,-24 0,-1 0,25 0,-48 0,0-24,0 0</inkml:trace>
  <inkml:trace contextRef="#ctx0" brushRef="#br0" timeOffset="10583">619 6525,'47'0,"25"0,-48 0,23 0,-23 0,24 0,-25 0,-23 0,24 0,0 0</inkml:trace>
  <inkml:trace contextRef="#ctx0" brushRef="#br0" timeOffset="11136">809 6358,'0'0,"0"24,0-24,0 0,24 24,-24-1,0 1,0 24,24-24,-24 23,24-23,-24 24,0-1,0-23,0 0,0 0,23 0,-23-1,0-23,0 24,0 0,0-24,24 0,-24 24</inkml:trace>
  <inkml:trace contextRef="#ctx0" brushRef="#br0" timeOffset="12408">3881 6358,'24'0,"-24"0,0 0,24 0,-24 24,23-24,-23 24,24-1,0 1,0 0,0 0,-24 23,47 1,-23 0,0-1,0 1,0-24,-1 0,-23-1,24 1,-24-24,24 0,-24-24,0 1,0 23</inkml:trace>
  <inkml:trace contextRef="#ctx0" brushRef="#br0" timeOffset="13191">4214 6286,'0'0,"-23"0,23 24,-24-24,24 24,-24 24,0-24,24 23,-24-23,1 24,23-25,-24 25,0-24,24 0,-24 23,0-47,24 48,-24-48,24 24,0 0,-23-1,23-23,-24 0,24 24,0-24,0 0,0 24,0-24</inkml:trace>
  <inkml:trace contextRef="#ctx0" brushRef="#br0" timeOffset="18031">1238 7810,'0'0,"0"24,0 24,0 0,0-1,0 1,0 23,0 1,0-1,24 1,0-1,-24-23,0 23,23 0,-23-47,0 0,0 24,0 23,0-47,0 0,0 0,0-1,0 1,0 0,0-24,0 24,0-24,0 24,0-1,0 1,0-24,0 24,0 0,0-24,24 24,-24 0,0-24,0 23,0 1,0-24,0 24,24-24,-24 0</inkml:trace>
  <inkml:trace contextRef="#ctx0" brushRef="#br0" timeOffset="19199">1738 8430,'0'0,"0"23,-24-23,24 0,0 24,-24-24,24 24,0 0,0 0,0 23,0-47,-24 48,24-24,0 0,0-1,0 25,0-24,0 0,0-1,0-23,24 48,-24-48,0 24,24-24,-24 24,0-24,24 23,0 1,-24-24,24 0,-24 0,23 0,-23 24,24-24,0 0,-24 0,24 0,-24-24,24 0,-1 24,1 0,-24-23,24 23,-24-24,24 24,0-48,-24 48,24-24,-24 24,0-23,0-1,0 0,0 0,0 0,23 1,-23-1,0 0,0 0,0 0,-23 0,23 24,0-23,-24 23,24-24,0 24,0-24,-24 24,24 0,0 0,-24 0,24 0,0-24,-24 24,0 0,24 0,0 0,-23 0,23 0,-24 0,24 0,-24 0,0 0,24 0,-24 0,24 0,-23 0,23 24,-24-24,0 0,24 0,-24 0,24 0,-24 0,24 0,-24 0,1 0</inkml:trace>
  <inkml:trace contextRef="#ctx0" brushRef="#br0" timeOffset="20879">2571 8406,'-23'0,"-1"0,24 0,-24 0,24 0,-48 0,24 0,24 24,-47-24,47 23,-24-23,24 24,-24 0,0 0,24-24,0 47,0-47,0 24,0-24,0 24,0 0,0-24,0 24,0-24,0 24,0-24,0 23,24-23,-24 24,0 0,24-24,-24 24,0-24,24 24,-24-24,0 0,24 23,-1-23,-23 0,0 24,24-24,-24 0,24 0,-24-24,0 24,24 0,-24-23,24 23,-24 0,24-24,-1 24,1-24,-24 0,24 0,-24 24,0-47,24 23,-24 0,24 0,-24 0,0 1,0-1,0 24,0-24,0 0,0 24,0-24,0 24,0-23,-24 23,24 0,0 0,0 23,0-23,0 24,0-24,0 48,0-24,0-1,24 25,-1 24,-23-49,24 25,0 0,-24-1,24 1,-24-24,0 23,24 1,-24 0,0-48,0 47,0-47,0 24,0-24,0 24,-24-24,24 24,0-1,-24-23,24 24,0 0,-24 0,24 0,-24-24,1 23,23-23,-24 24,24 0,-24-24,0 24,0-24,1 24,-1 0,0-24,0 23,0 1,0-24,24 0,-47 0,47 24,-24-24,24 0,-24 0</inkml:trace>
  <inkml:trace contextRef="#ctx0" brushRef="#br0" timeOffset="22216">2952 9025,'0'0,"0"-24,0 0,24 24,-24 0,0-24,0 24,24 0,-24-23,0 23,24 0,-24 0,0-24,24 24,-1 0,25-24,-24 24,0 0,-1 0,1 0,0 24,0-24,-24 0,0 24,24-1,-24 1,0-24,24 24,-24 0,0 0,0 23,0-47,0 24,0 0,0 0,-24 23,0-23,24-24,-24 48,0-24,24-1,-24 1,24 0,-23-24,23 0,-24 24,24-24,-24 0,24 24,0-24,-24 0,24 0,-24 0,24-24,0 24,0-24,0 24,-23 0,23-24,0 0,0 1,0 23,0-24,0 24,0 0,23-24,-23 24,24 0,24-24,-24 24,-1 0,1 0,0 0,0 0,-24 0,24 0,-24 0,0 24,0-24,24 0,-1 24,-23-24,24 0,-24 24,0-24,24 0,-24 0,0 0,0-24,0 0,24 24,0 0</inkml:trace>
  <inkml:trace contextRef="#ctx0" brushRef="#br0" timeOffset="24703">3476 7953,'0'0,"0"24,0-24,0 24,0-24,0 24,0-24,0 47,0-47,0 48,0-48,0 24,0 0,0-1,0 1,0-24,0 24,0-24,0 24,0-24,0 24,-24-24,24 24,0-24,0 23,0-23,0 24,0-24,0 24,0-24,24 0,-24 0,24 0,-24 0,24 0,-24 0,24 0,0 0,-1 0,-23 0,48 0,-48 0,24 0,23 0,-47 0,24 0,0 24,0-24,0 0,-24 0,23 0,-23 0,24 0,0 0,-24 0,24 0,-24 0,24 0,-24 0,0 24</inkml:trace>
  <inkml:trace contextRef="#ctx0" brushRef="#br0" timeOffset="25472">3881 7906,'0'0,"0"24,0-24,0 23,0 1,0 24,-24-24,24 47,0 0,0 1,0-1,0-23,0 0,0-1,0 1,0-24,0 23,0-23,0 0,0 24,0-25,0 1,0 0,0 0,0 0,0-1,0 1,0 0,0-24,0 24,0 0,0-1,0 1,0-24,0 24,0 0,0 0,0-24,0 24,0-24,24 0,-24-24,0 0,0-24</inkml:trace>
  <inkml:trace contextRef="#ctx0" brushRef="#br0" timeOffset="26063">4167 8287,'24'0,"-24"0,0 24,23-24,-23 23,0 1,24 0,0 24,0-48,0 71,-24-47,24 23,-1 1,1-24,0 0,0 23,0-23,-1 0,-23 0,24 0,-24-1,24 1,0 24,0-48,-1 24,-23-1,24 1,-24 0,0-24,24 0,-24 24,24 0,-24-24,24 0,-24 0,0 24,23-24,-23 0,0-24,0 0,0 24</inkml:trace>
  <inkml:trace contextRef="#ctx0" brushRef="#br0" timeOffset="26631">4619 8382,'-24'0,"1"24,23 23,0-23,-24 0,0 47,0-23,0 0,1-24,23 71,-48-71,24 47,0-47,24 23,-23-23,23 0,0 0,-24 0,24 0,-24-24,24 23,0 1,0-24,0 24,0-24</inkml:trace>
  <inkml:trace contextRef="#ctx0" brushRef="#br0" timeOffset="27711">4810 7977,'0'-24,"0"24,24 0,-24-23,0 23,23 0,1 0,0 0,-24-24,48 24,-48 0,23 0,1 0,-24 0,24 0,-24 0,0 24,24-24,-24 0,0 23,0-23,0 48,0-48,0 24,0 0,0-1,0-23,0 24,0 0,0-24,0 48,0-48,0 23,-24-23,24 24,-24-24,24 24,0-24,0 24,-24-24,24 0,0 0,24 0,-24 0,24 0,-24-24,24 24,0 0,0 0,-24 0,23 0,-23 0,24 0</inkml:trace>
  <inkml:trace contextRef="#ctx0" brushRef="#br0" timeOffset="28327">5667 8382,'0'0,"24"0,-24 0,24 0,-24 0,23 0,-23 0,24 0,0 0,-24 0,24 0,-24 0,24 0,-24 0,24 0</inkml:trace>
  <inkml:trace contextRef="#ctx0" brushRef="#br0" timeOffset="28862">5715 8644,'0'0,"23"0,-23 0,24 0,-24 0,24 0,-24 0,24 0,-24-24,24 24,-24 0,24 0,-24-24,0 24,23 0</inkml:trace>
  <inkml:trace contextRef="#ctx0" brushRef="#br0" timeOffset="30606">6167 8096,'0'0,"0"-24,24 24,-24 0,0-23,24 23,-24-24,23 0,1 0,-24 24,24-24,-24 24,24-23,0-1,0 24,-24 0,23 0,-23 0,24-24,0 24,0 0,-24 0,24 0,-1 0,1 0,-24 0,24 0,-24 0,24 24,0 0,23-1,-47 1,24 0,0 24,-24-1,48-23,-48 24,0-1,23 1,-23-24,0 47,0-23,0 23,0-23,0-1,0 1,0-24,0 24,-23-1,23-23,-24 0,24 0,-24-1,24 1,-24 0,24 0,-24-24,24 24,-23-24,-1 23,24-23,-24 24,24 0,-24-24,0 24,-23-24,47 24,-24 0,24-24,-24 0,24 0,-24 0,24 0,0 23,-24-23,1 0,23-23,0-1,0 24,0-24,0 24,0-48,0 24,0 24,0-47,23 47,-23-24,24 24,-24-24,0 24,24-24,-24 24,24 0,0 0,-24-23,0 23,23 0,-23 0,24 0,0 0,0 0,24 23,-25 1,25-24,0 48,-1-48,-23 24,24 23,-25-47,1 24,0-24,0 24,-24 0,24-24,-1 0,1 0,-24 24,24-24,-24 0,24 0,0 0,0 0,-1 0,1 0,0 0,-24 0,24 0,-24 0,24 0,-24-24,0 24,23 0,-23-24,0 24</inkml:trace>
  <inkml:trace contextRef="#ctx0" brushRef="#br0" timeOffset="50750">1524 11263,'0'0,"0"0,23-24,1 24,-24-23,24 23,0-24,0 0,-1 0,1 0,0 1,0 23,24-24,-25 0,1 24,24 0,-48 0,47 0,-47 0,24 0,24 0,-48 24,48-24,-1 47,-47-47,24 48,0-24,-24 0,24 23,-1 25,-23-48,0 23,0 1,0-1,0 1,0-24,-23 23,23 1,-24 0,0-24,24 23,-48 25,25-49,-1 25,0 0,-24-1,24-23,-23 24,23-24,-47 23,47-23,-24 24,0-25,-23 25,47-48,-23 24,-1 0,48-24,-48 23,25-23,23 0,-24 0,24 0,-24 0,0 0,24 0,0-23,0-1,-24 24,24 0,0-24,0 24,0-24,0 24,0-24,0 1,0 23,24-24,-24 0,24 0,0 24,0-24,23 1,-23 23,0 0,0 0,-1 0,1 0,0 0,0 0,0 0,-24 0,23 23,-23-23,24 24,0 0,0 0,0 0,23-1,1 25,23-24,-23 47,47-47,-23 24,-25-1,1-47,-24 24,0-24,-24 0,23 0,-23-24,0 24,24-23,-24 23,0-24,24 24,0-48</inkml:trace>
  <inkml:trace contextRef="#ctx0" brushRef="#br0" timeOffset="51469">2810 10406,'0'24,"0"0,0-1,-24 1,24 0,-24 24,24-24,0 47,0-23,-24-1,24 25,-24-25,24 25,0-1,0-23,0-1,0 25,0-48,0 23,0-23,0 24,0-48,0 24,0-24,0 23,-24-23</inkml:trace>
  <inkml:trace contextRef="#ctx0" brushRef="#br0" timeOffset="52341">2952 10930,'0'0,"-23"0,23 24,0-24,-24 24,24-1,0 1,0 24,-24-24,24-1,0 25,0-24,0 0,0-1,0 25,0-48,24 24,-24 0,0-24,24 24,-24-24,23 0,-23 0,24 0,0 0,-24 0,24 0,-24-24,0 24,24-24,-24 24,0-24,23 24,-23-24,24 24,-24-24,0 1,0 23,0-24,0 0,0 0,0 24,0-24,0 24,0-23,0 23,-24 0,24-24,0 0,-23 24,23 0,0 0,0-24,-24 24,24 0,0 0,-24 0,24 0,0-24,-24 24,0 0,24 0</inkml:trace>
  <inkml:trace contextRef="#ctx0" brushRef="#br0" timeOffset="53613">3286 10906,'0'0,"-24"0,24 24,-24-24,24 0,0 24,-24-24,24 24,0-24,-24 23,24 1,0-24,-23 24,23 0,0 0,0-1,0-23,0 24,0-24,0 48,0-48,0 0,0 24,0-24,23 0,-23 0,24 0,-24 0,24 0,-24-24,24 24,-24-24,24 24,-24 0,24-24,-24 24,0-24,23 24,-23-23,0-1,24 24,-24-24,0 0,0 0,0 24,0-23,0 23,0-24,0 24,0-24,0 24,0 24,0-24,0 24,0-1,0 25,0 0,24 23,0-23,-24 23,0-23,24 23,-24-23,23-1,1 1,-24 23,0-47,0 0,0 24,0-24,0-24,0 23,0 1,0 0,-24-24,24 24,-23-24,23 0,-24 47,24-47,-24 24,0-24,0 0,1 24,-1-24,24 24,-24-24,24 0,-24 0,24 0,-24 0,0 0,24 0,0-24,-23 0,23 24</inkml:trace>
  <inkml:trace contextRef="#ctx0" brushRef="#br0" timeOffset="54750">3524 11406,'0'0,"24"0,-24-24,0 24,24-23,-24 23,23 0,1-24,-24 24,24 0,-24 0,24 0,-24 0,24 0,-1 0,-23 0,24 0,-24 0,0 0,24 0,-24 24,0-24,0 23,24-23,-24 24,0 0,0-24,0 24,24 0,-24-1,0 1,0 24,-24-24,24-1,0 1,-24-24,24 24,0-24,-24 24,24-24,0 0,-24 0,1 0,23 0,-24 0,24 0,0-24,0 0,0 24,0-24,0 24,0-23,0 23,24 0,-24 0,23 0,-23 0,48 0,-24 0,0 0,-1 0,1 0,-24 23,24-23,0 24,0-24,-24 0,0 24,23-24,1 0,-24 24,0-24,0-24,0 0,0 24,0-24,0-23</inkml:trace>
  <inkml:trace contextRef="#ctx0" brushRef="#br0" timeOffset="55789">4453 10192,'0'0,"0"24,0 23,0-23,0 0,0 23,0-23,0 0,0 0,0 0,0-24,0 23,0 1,0 0,0-24,0 48,-24-48,24 24,0-24,0 23,0-23,0 24,0-24,24 0,-24 0,23 0,1 0,0 0,-24 0,24 0,-24 24,24-24,-24 0,0 0,23 0,1 0,-24 0,0 24,24-24,-24 0,24 0,-24 0,24 0,-24-24</inkml:trace>
  <inkml:trace contextRef="#ctx0" brushRef="#br0" timeOffset="56397">4667 10263,'0'0,"0"0,0 24,0-24,0 24,0 23,0-23,0 0,-24 24,24 23,0 1,0-1,0 0,0 1,0-1,0 1,0-1,0-23,0-1,0-23,0 24,0-24,0 23,0-23,0 24,0-24,0 23,0-47,0 48,0-48,0 24,0-24,0 23</inkml:trace>
  <inkml:trace contextRef="#ctx0" brushRef="#br0" timeOffset="56949">4976 10739,'0'0,"0"0,0 24,0-24,24 24,0 24,-24-25,48 25,-24 0,-1-1,1-23,0 48,24-49,-48 1,47 0,-47 0,0-24,24 24,-24-24,0 0,24 23,-24-23,0 24,24-24,-24 0,0 24,23-24,-23-24</inkml:trace>
  <inkml:trace contextRef="#ctx0" brushRef="#br0" timeOffset="57453">5286 10835,'0'23,"-24"1,24 0,0 24,-24-24,24-1,-23 25,23-24,-24 0,0 23,24-23,-24 0,0 23,24-23,-23 0,23 0,-24-24,24 24,0 0,0-24,0 23,-24-23,24 0,0-23</inkml:trace>
  <inkml:trace contextRef="#ctx0" brushRef="#br0" timeOffset="58429">5429 10549,'24'0,"-24"0,0 0,23-24,-23 24,0 0,24-24,-24 24,24 0,-24 0,48-24,-48 24,24 0,-24 0,23 0,1 0,-24 0,0 0,0 24,0-24,0 24,24-24,-24 24,0-24,0 24,0 0,0-24,0 23,0 1,0 0,0-24,-24 24,24-24,0 24,-24-24,24 0,0-24,0 24,24-24,-24 24,24 0,-24 0,24 0,-24 0,24 0,-1 0,-23 0,24 24,0-24,0 0,-24 0,24 0,-24 24,0-24,0-24,0 0,0 24</inkml:trace>
  <inkml:trace contextRef="#ctx0" brushRef="#br0" timeOffset="59061">6334 11859,'24'0,"-24"0,23 0,-23 0,24 0,0 0,0-24,47 24,-23 0,-24 0,0 0,-1 0,-23 0</inkml:trace>
  <inkml:trace contextRef="#ctx0" brushRef="#br0" timeOffset="59613">6429 12121,'24'0,"-24"0,24 0,-24 0,23 0,-23 0,48 0,-24 0,24 0,-25 0,25 0,-48 0,24 0,0 0,-1 0,-23 0,24 0,-24 0</inkml:trace>
  <inkml:trace contextRef="#ctx0" brushRef="#br0" timeOffset="61277">7143 11620,'0'-23,"0"-1,0 24,0-24,0 24,0 0,0-24,24 0,-24 1,24-1,-24 0,24 24,-24-24,24 0,-24 24,23-23,1 23,-24-24,24 24,-24 0,24-24,0 24,0 0,-1-24,-23 24,48 0,-48 0,24 0,0 0,-1 0,1 24,-24-24,48 24,-24 0,-1-1,-23 1,24 24,0-24,-24-24,0 47,24-23,0 0,-24 47,0-47,0 0,0 24,23-1,-23 1,0-1,24 1,-24 0,0-1,0 1,0 0,0-1,-24-23,1 24,23-1,-24-23,24 0,-24 0,24-1,-24 25,0-48,24 48,0-48,-23 24,23-1,-24-23,0 48,24-48,-24 24,24-24,0 24,-24-1,24-23,-23 24,-1-24,24 0,0 24,-24-24,24 0,-24 0,24 0,0 0,-24 0,1 0,23 0,-24 0,24-24,0 24,0-24,0 24,-24-23,24 23,0-24,0 0,0 0,0 0,0 1,0-1,24 24,0-24,-1 24,25-24,-24 24,0 0,-1 0,25 0,-24 0,0 0,23 24,-23 0,0-24,0 24,-1-24,-23 23,0-23,0 24,0-24,24 0,-24 24,0-24,0 24,0-24,24 24,-24-24,0 0,24 0,-24 23,24-23,-24 0,0 24,24-24,-24 0,23 0,-23 0,24 0</inkml:trace>
  <inkml:trace contextRef="#ctx0" brushRef="#br0" timeOffset="63941">8072 10954,'0'0,"0"-24,0 0,24 24,0-24,-24 24,24-24,-1 1,-23 23,24-24,-24 24,0 0,24 0,-24 0,0-24,24 24,0 0,-24 0,0 0,0 24,23-24,-23 24,0-1,0 1,24 0,-24-24,24 48,-24-48,0 24,0-1,0 1,0 0,0-24,0 24,0 0,0-1,-24-23,24 24,0 0,-24 0,24-24,0 24,-23-24,23 0,-24 0,24 23,0-23,-24 0,0 0,24 0,0 24,-24-24,24 0,0-24,0 1,0 23,0-24,0 24,0 0,0-24,24 24,-24 0,0 0,0-24,24 24,-24 0,24 0,-24 0,24 0,-1 0,-23 0,24 0,-24 0,24 0,-24 0,24 0,0 0,-24 24,0-24,23 0,1 24,0-24,-24 0,24 24,0-1,-24-23,23 24,1-24,-24 0,24 0,-24 24,0-24,24 0,-24 0,24 0,0 0,-24-24,0 0,0 24,-24 0,24-23,-24 23</inkml:trace>
  <inkml:trace contextRef="#ctx0" brushRef="#br0" timeOffset="69836">3952 13311,'0'24,"0"-24,0 24,0-24,0 24,0 23,0-23,0 24,0-1,0-23,0 0,0 24,0-1,0-23,0 0,0 0,0 23,0-23,0 0,0 0,0-1,0 1,0 0,0-24,24 0,-24-24,0 24,24-24,-24 24,48-23,-48 23,47-24,-47 24,24-24,0 24,-24 0,48 0,-48 0,23-24,-23 24,24 0,0 0,0 0,-24 0,24 0,-24 0</inkml:trace>
  <inkml:trace contextRef="#ctx0" brushRef="#br0" timeOffset="70356">4310 13502,'0'23,"0"1,0 24,0-24,-24 23,24 1,0 23,0 1,-24-1,24-23,0 23,0-23,0 0,0-1,0-23,0 24,0-25,0 1,0 0,0 0,0 0,0-24,0 24</inkml:trace>
  <inkml:trace contextRef="#ctx0" brushRef="#br0" timeOffset="70845">4691 13692,'0'24,"0"0,23 0,-23-1,48 49,-24-25,0 1,23 0,-23 23,24-23,-24-1,-1-23,-23-24,0 0,24 24,-24-24,0 24,24 0,-24-48,0 0</inkml:trace>
  <inkml:trace contextRef="#ctx0" brushRef="#br0" timeOffset="71316">4976 13859,'-23'0,"23"47,-48-23,24 24,-23 0,23-1,0-23,0 24,0-25,0 25,1 0,-1-25,24 1,-24 0,24 0,-24 0,24-24,0 24,-24-1,24-46,0-1,0 0</inkml:trace>
  <inkml:trace contextRef="#ctx0" brushRef="#br0" timeOffset="72493">5286 13406,'24'0,"-24"0,0-23,24 23,-24 0,0 0,23 0,1-24,0 24,-24 0,48 0,-1 0,-47 0,24 0,24 0,-48 0,24 0,-24 0,23 0,1 24,-24-24,0 23,0-23,0 24,0-24,0 24,0 0,0 0,0-1,-24 1,24 0,-23 0,23 24,0-48,-24 23,0 1,24 0,0-24,-24 0,24 24,0-24,-24 0,24 24,-24-24,24 0,-23 0,23 0,-24 0,24 0,0-24,0 0,0 24,0-24,0 24,0-24,0 24,0 0,24 0,-24-23,0 23,23 0,-23 0,24 0,-24 0,0 0,24 0,-24 23,24-23,-24 0,0 0,24 0,-24 24,0-24,0 0,24 0,-24 0,23 0,-23 24,24-24,-24 0,24 0,-24 0,24 0</inkml:trace>
  <inkml:trace contextRef="#ctx0" brushRef="#br0" timeOffset="73077">6191 13835,'0'0,"24"0,-24 0,23 0,49 0,-48 0,23 0,-23 0,24 0,-24 0,-24 0,47 0,-47 0,0 0,-24 0,24 24,-23-24</inkml:trace>
  <inkml:trace contextRef="#ctx0" brushRef="#br0" timeOffset="73644">6191 14073,'0'0,"24"0,-24 0,23 0,-23 0,24 0,-24 0,24 0,0 0,-24 0,24 0,23 0,-23 0,0 24,24-24,-25 0,-23 0,48 0,-48 0,24 0,-24 0</inkml:trace>
  <inkml:trace contextRef="#ctx0" brushRef="#br0" timeOffset="75508">7215 13287,'0'0,"0"24,0-24,0 24,0-24,0 48,0-25,0 1,0 24,0-1,0-47,0 24,0 0,0-24,-24 24,24 0,0-24,0 24,0-24,0 23,0-23,24 0,-24 0,24 0,-24-23,23 23,1-24,0 24,0-24,24 24,-1-24,-23 24,0 0,23 0,-47 0,24 0,-24 0,0-24,24 24,-24 0,0 0,24 0,0 0,-24 0,23 0</inkml:trace>
  <inkml:trace contextRef="#ctx0" brushRef="#br0" timeOffset="76124">7524 13168,'0'24,"0"0,0 0,0 23,0 1,0 0,0-1,0 25,0-25,24 1,-24 23,0-23,0 23,0-23,0-24,24 23,-24 1,0 0,0-24,0-1,24 25,-24-48,0 24,24-24,-24 24,0-1,0-23</inkml:trace>
  <inkml:trace contextRef="#ctx0" brushRef="#br0" timeOffset="78196">3786 14740,'0'0,"0"0,24 0,-24-24,23 24,1-24,0 24,24 0,-1 0,-23 0,24 0,-1 0,-23 0,24-24,-24 24,23 0,1 0,0 0,-1 0,1 0,-1 24,25-24,-1 24,1-24,-25 0,25 24,-25-24,1 24,-24-24,47 0,-47 0,-24 0,48 0,-48 0</inkml:trace>
  <inkml:trace contextRef="#ctx0" brushRef="#br0" timeOffset="78908">4357 15049,'-23'24,"23"-24,-24 24,24-24,0 48,-24-48,24 24,0-1,0-23,0 24,-24-24,24 24,0-24,0 24,0-24,0 0,24 0,-24 0,24 0,0 0,23 0,1 0,23 0,1 0,-25 0,25 0,-1 0,-23 0,-24 0,-24 0,23 0</inkml:trace>
  <inkml:trace contextRef="#ctx0" brushRef="#br0" timeOffset="79332">4667 15121,'0'0,"-24"0,24 24,0 0,0-1,0 25,0 0,0-1,0 48,24-47,-24-24,24 0,-24 23,0-23,23 0,-23-24,24 24,-24-24,0 0</inkml:trace>
  <inkml:trace contextRef="#ctx0" brushRef="#br0" timeOffset="80020">6881 14478,'24'0,"24"-24,-1 24,25 0,23-24,48 24,-48 0,24 0,-23 0,-25 0,0 0,1 0,-48 0,0 0,-1 0</inkml:trace>
  <inkml:trace contextRef="#ctx0" brushRef="#br0" timeOffset="80860">7262 14716,'0'0,"0"24,0-24,-23 24,23 0,-24-1,24 25,0-24,0 0,-24 23,24-47,0 24,0 0,0-24,24 0,-24 0,24 0,-1 0,25 0,-24-24,24 24,-25 0,1 0,0 0,0 0,0 0,-1 0,1 0,0 0,0 0,0 0,-24 24,23-24,-23 0,24 0,-24 0,24 0,0 0,-24 24,24-24,-24 0,23 0</inkml:trace>
  <inkml:trace contextRef="#ctx0" brushRef="#br0" timeOffset="81315">7643 14716,'0'0,"0"24,0-24,0 24,0 23,0-23,0 24,0-24,0 47,0-23,0-1,0 1,0 0,0-1,0 1,0 23,-23-47,23 0,0 0,0 23,0-47,0 24,-24-24,24 0,0 24</inkml:trace>
  <inkml:trace contextRef="#ctx0" brushRef="#br0" timeOffset="82587">4334 16550,'0'0,"23"23,-23-23,24 48,0 0,24 23,-1-23,1 23,-24-23,-1-1,25-23,-24 0,0 0,-1 0,1 0,-24-24,0 0</inkml:trace>
  <inkml:trace contextRef="#ctx0" brushRef="#br0" timeOffset="83147">4667 16573,'-24'0,"0"24,24 0,-47 0,47 0,-24 0,0 23,-24-23,25 0,-1 0,24-1,-24 1,24 0,-48 24,48-48,0 23,-23 1,-1 0,24-24,-24 24,24-24</inkml:trace>
  <inkml:trace contextRef="#ctx0" brushRef="#br0" timeOffset="84235">5143 16264,'0'0,"24"0,-24-24,0 24,24 0,-24 0,24-24,-24 24,0-24,23 24,-23 0,0 24,0-24,0 24,0 0,0 0,0 23,0-47,0 24,0 24,-23-48,23 24,-24-1,24 1,-24 0,24-24,0 24,0-24,-24 0,0 24,24-1,-23-23,23 0,-24 24,24-24,0 0,-24 24,0-24,24 0,0-24,0 24,0-24,0 24,0 0,0-23,24 23,-24 0,24 0,0 0,23 0,-23 0,0 0,23 0,-23 0,48 0,-49 23,1-23,24 24,-48-24,0 0,24 0</inkml:trace>
  <inkml:trace contextRef="#ctx0" brushRef="#br0" timeOffset="84843">5738 16645,'48'-24,"-48"24,24 0,-24-24,24 24,23 0,-47 0,24-24,-24 24,24 0,0 0,-24 0,24 0,-24 0,23 0</inkml:trace>
  <inkml:trace contextRef="#ctx0" brushRef="#br0" timeOffset="85379">5810 16788,'0'0,"24"0,-24 0,24 0,-1 0,25 0,-48 24,0-24,48 0,-48 0,23 0,1 0,0 0,-24 0,24 0,-24 0,24 0,-24 0,23 0</inkml:trace>
  <inkml:trace contextRef="#ctx0" brushRef="#br0" timeOffset="86107">6500 16383,'0'0,"0"24,0-24,0 24,0-24,0 23,0 1,0 24,0-24,0 23,0-47,0 24,0-24,0 48,0-24,0-1,0 25,0-24,24 0,-24-1,0 1,0 0,0-24</inkml:trace>
  <inkml:trace contextRef="#ctx0" brushRef="#br0" timeOffset="87579">8786 16454,'0'0,"24"0,-24 24,24 0,-24-24,24 48,0-1,23 1,-23 0,24 23,-48-47,47 0,-23 47,-24-71,0 24,24 0,-24-1,0-23,24 24,-24-24,24 24,-1-24</inkml:trace>
  <inkml:trace contextRef="#ctx0" brushRef="#br0" timeOffset="88139">9191 16478,'0'0,"0"24,-24 0,1 0,-1 23,0-23,-24 24,25-1,-25 1,0 0,25-25,-1 1,0 24,0-24,0-1,24-23,-24 24,24-24,0 24,-23-24,23 24,-24-24,24 0</inkml:trace>
  <inkml:trace contextRef="#ctx0" brushRef="#br0" timeOffset="88835">9644 16454,'0'0,"24"0,-24 0,23 0,1 0,24 0,-1 0,1 0,0 0,23 0,-47 0,0 0,-1 0,-23-23,0 23</inkml:trace>
  <inkml:trace contextRef="#ctx0" brushRef="#br0" timeOffset="89339">9763 16740,'24'-24,"-1"24,1 0,24 0,-1 0,-23 0,24-23,-24 23,23 0,-23 0,0 0,24 0,-25 0,-23 0</inkml:trace>
  <inkml:trace contextRef="#ctx0" brushRef="#br0" timeOffset="90099">10525 16073,'0'0,"0"24,0-24,0 24,0-24,0 48,0-25,0 25,0-24,0 24,0 23,24-23,-24-1,0 1,0-1,0-23,0 24,0-24,0 0,0 23,0-47,0 24,23-24,-23 24,0-24,0 24,0-1,24-23,-24 0,0 24,0-24,0 48,0-48,0 24,0-24,0 23,0-23</inkml:trace>
  <inkml:trace contextRef="#ctx0" brushRef="#br0" timeOffset="93411">10977 15645,'-24'0,"1"0,23 0,-24 0,24 0,-48 0,24 0,0 0,-23 0,-1 0,-23 24,-1-24,1 0,-24 0,23 23,1-23,-1 0,25 24,-1-24,24 0,-23 0,-1 0,0 24,25-24,-25 0,-23 0,-1 0,25 0,-25 0,1 0,-25 0,1 0,0 0,23 0,-23 0,24 0,23 0,-23 0,23 0,0 24,1-24,-1 0,24 24,1-24,-1 23,0-23,0 0,24 0,0 24,-24-24,24 0,-24 0,1 0,23 24,-24-24,24 0,-24 0,24 0,-24 24,0-24,24 24,-23-24,23 0,0 0,0 24,-24-24,24 0,0 23,-24-23,0 24,24 0,0-24,0 0,0 24,0 0,-24-1,24 1,0-24,0 48,0-24,0-1,0 25,0 0,0 23,0 1,0-25,0 25,0 23,0-47,0-1,24 1,-24-1,0-23,0 24,0-24,0 23,0-23,0 0,0 0,0 0,0-24,0 23,0-23,24 48,-24-48,0 24,0-24,0 24,0-1,0-23,0 24,0-24,0 24,0-24,0 24,24-24,-24 24,0-24,0 0,24 0,-24 0,23 0,1 0,0 0,0 0,0 0,47 0,-47 0,24 0,-1 0,1 0,-1 0,1 0,24 0,-1-24,-23 24,23 0,-23-24,-1 24,1 0,23 0,1 0,-25 0,1-24,0 24,-25 0,25 0,0 0,23 0,-23 0,-1 0,1 0,0 0,23 0,0 0,-23 0,24 0,-25 0,25 0,-1-24,-23 24,-1 0,-23-23,24-1,23 24,-23 0,-1 0,-23 0,24-24,-1 24,-47 0,24 0,24 0,-48-24,24 24,0 0,-1 0,1 0,-24 0,24 0,0 0,0 0,-24 0,23 0,1 0,0 0,-24-24,24 24,-24 0,0 0,24 0,-24-23,24 23,-24 0,0-24,0 0,0 24,23 0,-23-24,0 0,0 0,0 1,0-1,0 0,0-24,0 25,0-1,0-24,24 1,-24-1,0 0,0 1,0-1,0 0,0 1,0-1,0 24,0 1,0-1,0-24,0 24,0 0,0-23,0 23,0 0,0 0,0-23,0 23,0 0,0-23,0 47,0-24,0 0,0 24,0-48,-24 48,24-24,0 24,0-23,0-1,-23 24,23 0,0 0,0-24,0 24,-24 0,24-24,0 24,0 0,0-24,-24 24,24 0,-24 0,0 0,24 0,-24 0,24 0,-23 0,23 0,-24 0,0 0,24 0,-24 0,24 0,-24 0,24 0,0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45:50.9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1690 6477,'0'0,"0"24,0-24,0 24,-24-24,24 23,0 1,0-24,0 24,0 0,0 0,0-1,0 25,0-48,-23 48,23-48,0 24,0 23,0-47,0 24,0 24,0-48,0 23,0 1,0 0,0 0,0-24,0 24,0-1,0-23,0 24,0-24,0 24,0-24,0 48,0-48,-24 24,24-1,0 1,0 0,0 0,0 0,0-1,0-23,0 24,-24 0,24 0,0-24,0 24,0-24,0 23,0 1,0-24,0 24,0-24,0 24</inkml:trace>
  <inkml:trace contextRef="#ctx0" brushRef="#br0" timeOffset="1456">1952 6858,'0'0,"-24"24,24 0,-23 23,23-47,-24 24,24 24,0-48,0 47,-24-23,24 0,0 24,0-25,0 1,0 0,0 0,0-24,0 47,0-47,24 24,-24-24,0 24,24-24,-1 24,1-24,-24 0,24 24,-24-24,24 0,0 0,0 0,-24 0,23 0,-23 0,24 0,0 0,-24 0,0-24,24 24,-24-24,0 24,24-24,-24 24,0-24,23 1,-23-1,24 24,-24-24,0 0,0 0,0 24,0-23,24 23,-24-48,0 48,0-24,0 24,0-24,0 24,0-24,0 1,0 23,-24 0,24-24,-24 24,24 0,0-24,0 24,0 0,-23 0,23-24,0 24,0-24,-24 24,24 0,-24 0,0 0,24-23,0 23,-24 0,24 0,0 0,-23 0,23 0,-24 0,0 0,24 0,-24 0,24 0,-24 0,24 0,-24 0,1 0</inkml:trace>
  <inkml:trace contextRef="#ctx0" brushRef="#br0" timeOffset="4040">2786 6882,'-24'0,"0"0,24 0,-24 0,24 0,-24 0,24 0,-23 24,-1-24,24 0,-24 0,24 23,-24-23,24 0,0 24,0-24,-24 0,1 0,23 24,0 0,-24-24,24 0,0 24,0-24,0 0,0 23,-24-23,24 0,0 24,0 0,0-24,0 24,0-24,0 24,0-24,0 24,0-1,0-23,0 24,0-24,0 24,0-24,24 24,-24 0,0-24,24 0,-24 23,0-23,23 0,-23 24,0-24,24 0,-24 0,24 0,-24 0,24 0,-24 0,24 0,-24 0,23 0,1 0,-24-24,0 24,0-23,24 23,-24 0,0-24,24 24,-24 0,0-24,0 24,0 0,0-24,0 0,24 24,-24-23,24 23,-24-24,0 24,0-24,0 0,23 24,-23 0,0-24,0 24,0 0,0-24,0 24,0-23,0-1,0 24,0-24,0 24,0-24,0 24,0-24,0 24,0 24,0-24,0 24,0-24,0 24,0-24,0 24,24-1,-24 1,0-24,0 48,0-48,24 24,-24 0,0-1,24 25,-24-48,0 24,0 0,0-1,0 1,24 0,-24 0,0 0,23-24,-23 23,0 1,0-24,0 24,0-24,0 24,24-24,-24 48,0-48,0 23,0-23,0 24,0 0,0 0,0-24,0 24,0-24,0 23,0 1,0-24,0 24,0 0,0-24,0 24,0-1,0-23,0 24,-24-24,24 0,0 24,0-24,-23 0,23 24,0 0,-24-24,24 24,0-24,-24 0,24 23,0-23,-24 24,24 0,-24-24,24 0,-23 24,23-24,-24 0,24 24,-24-24,0 0,24 0,0 23,-24-23,24 0,0 24,-24-24,24 0,0 0,-23 0,-1 0,24 0,-24 0,24 0,-24 0,24 0,-24 0,1 0,23 0,-24 0,24 0,-24 0,24 0,-24 0,0 0,24 0,-24 0</inkml:trace>
  <inkml:trace contextRef="#ctx0" brushRef="#br0" timeOffset="9936">3476 6286,'-24'24,"1"-24,-1 24,0-24,0 24,-23 24,47-48,-24 0,0 23,24 1,-24-24,24 24,0-24,-24 24,24 0,-24-24,24 47,0-47,-23 48,23-24,0-1,0 1,0 0,0 0,0 24,0-48,0 23,0 1,0 0,0 0,23 23,-23-47,0 48,24-24,-24 0,24-24,-24 23,0-23,24 24,-24-24,0 24,0 0,24-24,-24 24,24-24,-24 0,23 24,-23-24,0 23,24 1,-24-24,24 0,0 24,-24-24,0 0,24 24,-24-24,0 0,23 0,-23 24,24-24,0 0,-24 0,0 23,24-23,-24 0,24 24,-24-24,0 0,24 0,-1 24,-23-24,0 0,24 0,-24-24,0 24,0-24,24 24,-24-23</inkml:trace>
  <inkml:trace contextRef="#ctx0" brushRef="#br0" timeOffset="11184">3929 6620,'0'0,"0"-24,23 24,-23-24,0 24,0 0,24-24,-24 24,48-23,-48-1,24 24,-24 0,24 0,-24 0,23 0,1 0,-24 0,24 0,-24 24,0-24,0 23,24-23,-24 24,24 0,-24 0,0 0,23 23,-23-23,0 0,0 0,0 23,0-23,0 0,0 24,0-25,0 1,-23 0,23 24,-24-48,24 47,-24-47,0 24,24 0,0 0,-24-24,1 0,23 24,-24-24,0 0,24 0,-48 23,48-23,-24 24,1-24,-1 0,24 0,-24 0,24 0,0-24,0 1,0 23,0-24,0 24,0-24,0 24,0-48,0 48,0-24,24 24,-24-23,24-1,-1 24,1 0,-24-24,24 24,-24 0,24 0,0 0,0 0,-24 0,0 0,23 24,-23-24,24 0,-24 24,24-24,-24 23,24-23,-24 24,0 0,24-24,-24 0,23 24,1-24,-24 24,0 0,24-24,-24 0,0 23,0-46,24 23,-24-24,24 24</inkml:trace>
  <inkml:trace contextRef="#ctx0" brushRef="#br0" timeOffset="11784">4524 6787,'0'23,"24"-23,-24 48,47-24,-47 0,48 23,-48-23,48 24,-25-25,1 1,0 0,-24 0,24 24,-24-48,24 23,0 25,-24-48,23 24,-23-24,0 24,24-1,0-23,-24 24,0-24,0 24,24-24,-24 24,0-24,0 0,0-24,0 0,0 24</inkml:trace>
  <inkml:trace contextRef="#ctx0" brushRef="#br0" timeOffset="12303">4834 6906,'0'0,"0"23,-48 1,48 24,-24-24,-24-1,48 25,-23-24,-1 0,24 23,-24-47,24 24,-24 0,24 0,-24-24,24 24,0-1,0-23,0 24,0-24,0-24</inkml:trace>
  <inkml:trace contextRef="#ctx0" brushRef="#br0" timeOffset="13407">5072 6572,'0'0,"0"-24,24 24,-1 0,-23 0,0 0,24 0,-24 0,24 0,-24-23,0 23,24 0,-24 0,24 0,-24 0,0 23,0-23,23 0,-23 24,0-24,0 24,0-24,0 24,0 0,0-24,0 23,0-23,0 48,0-48,0 24,-23 0,23-24,-24 0,24 24,0-1,-24 1,24-24,0 24,-24 0,0-24,24 24,0-24,0 0,-23 0,23-24,0 0,0 24,0-24,0 24,23 0,-23 0,24 0,-24 0,24 0,-24 0,24 0,0 0,-1 0,-23 24,48-24,-48 0,48 24,-48 0,23-24,-23 0,24 23,-24-23</inkml:trace>
  <inkml:trace contextRef="#ctx0" brushRef="#br0" timeOffset="13911">5810 6667,'0'24,"0"0,0-24,0 48,0-24,0-1,0 1,0 48,0-49,0 1,0 0,0 24,24-25,-24 1,0-24,0 24,0-24,0 24,24-24,-24 24,0 0,0-24,0 0</inkml:trace>
  <inkml:trace contextRef="#ctx0" brushRef="#br0" timeOffset="14423">5667 6977,'0'0,"24"0,-24 0,24 0,-24 0,0-24,47 24,1 0,0 0,-1 0,-23 0,0 0,0 0,-1 0,-23 0,0-24,24 24,-24 0</inkml:trace>
  <inkml:trace contextRef="#ctx0" brushRef="#br0" timeOffset="14951">6405 6787,'0'23,"0"-23,0 24,0-24,24 48,-24-24,24-1,0 1,-1-24,-23 24,24 0,-24-24,24 24,-24-24,24 0,-24 23,0-23,24 0,-24 0,0 24,24-24,-24 0,23 0,1 24,-24-24,24 0,0 0,0 0,-1 0,-23 0</inkml:trace>
  <inkml:trace contextRef="#ctx0" brushRef="#br0" timeOffset="15631">6762 6810,'-23'0,"23"24,-24-24,0 0,24 24,-24 0,24 0,-24-1,1 1,-1 0,0 0,24 23,-24-47,0 24,24 0,0 0,-24 0,24-24,0 24,-23-1,23-23,-24 24,24-24,0 24,0-24,0 0,0 24,-24-24</inkml:trace>
  <inkml:trace contextRef="#ctx0" brushRef="#br0" timeOffset="16287">6905 6477,'24'0,"0"24,-24-24,0 0,24 24,-24-1,47 1,-47 24,24-24,0 23,-24-23,24 0,23 24,-47-1,0-23,0 0,24 47,-24-23,24-24,-24 23,0 1,0 0,-24-1,24 1,-24-24,1 47,23-71,-24 24,24 0,0-1,0-23,-24 0</inkml:trace>
  <inkml:trace contextRef="#ctx0" brushRef="#br0" timeOffset="16871">8001 6929,'23'0,"-23"-23,0 23,24 0,-24 0,24 0,0-24,0 24,0 0,-1 0,-23-24,24 24,-24 0,24 0</inkml:trace>
  <inkml:trace contextRef="#ctx0" brushRef="#br0" timeOffset="17367">8096 7096,'0'0,"24"0,-24 0,24 0,-24 0,23 0,-23 0,24 0,0 0,0-24,0 24,-1 0,1-24,-24 24,24 0,0 0,-24 0,0 0,24 0</inkml:trace>
  <inkml:trace contextRef="#ctx0" brushRef="#br0" timeOffset="17951">8572 6525,'-24'23,"24"25,0 0,0-25,0 25,0 0,0-1,0-47,0 24,0 0,0 0,0 23,24 1,-24-24,24 23,-24-23,0 0,0 0,0 0,24 0,-24-24,0 23,0-23,24 0</inkml:trace>
  <inkml:trace contextRef="#ctx0" brushRef="#br0" timeOffset="19159">9048 6810,'-23'0,"23"0,-24 0,24 24,0-24,0 24,-24 0,24 0,0-1,0-23,0 48,0-24,0-24,0 24,0-1,0 1,0 0,0 0,0-24,0 24,0-24,0 0,0 24,24-24,-24 0,24 23,-24 1,23-24,-23 0,0 0,24 0,0 0,-24 0,24 0,0 0,-1 0,-23 0,24 0,-24-24,0 24,24 0,-24-23,0 23,0 0,24 0,-24-24,24 24,-24-24,0 24,0-24,23 24,-23-24,0 24,0-24,0 24,0-47,0 47,0-24,0 24,0-24,0 24,0-24,0 1,0 23,-23 0,23-24,0 24,-24 0,24-24,0 24,0 0,-24 0,24-24,0 24,-24 0,24-24,0 24,-24 0,1 0,23 0,0 0,-24 0,24 0,-24 0,24 0</inkml:trace>
  <inkml:trace contextRef="#ctx0" brushRef="#br0" timeOffset="21143">9763 6739,'-24'0,"0"0,24 0,-24 0,24 0,0 0,-23 0,23 24,-24-24,0 0,24 24,0-24,-24 23,24-23,-24 24,24 0,0-24,-24 24,24 0,-23-24,23 23,0 1,0-24,0 24,0-24,0 24,0 0,0-1,0-23,0 24,0 0,0-24,0 0,23 0,-23 0,24 0,-24 24,0-24,24 0,-24 0,24 0,0 0,-24 0,24 0,-24 0,23 0,-23-24,0 24,24 0,0-24,-24 24,24 0,-24-24,0 24,0-23,24 23,-24-24,0 0,23 24,-23-24,0 24,24 0,-24-24,0 24,0-23,0-1,0 24,0-24,0 24,0 24,-24-24,24 0,0 24,0 23,0-47,0 48,0-24,0 23,0-23,24 24,-24-1,24-23,-24 0,24 0,-24-24,0 47,24-23,-24 0,23 0,-23 0,0-1,0 1,0-24,0 24,24 0,-24-24,0 24,0-24,0 24,0-24,0 23,0 1,0-24,0 24,0-24,0 24,0-24,0 24,0-1,0-23,-24 0,24 24,-23-24,23 24,0-24,-24 0,24 24,-24-24,24 24,-24-1,0-23,1 0,23 0,-24 24,0-24,0 0,24 0,-24 0,24 0,-23 0,-1 0,24 0,-24 24,24-24,-24 0,24 0,-24 0,0 0</inkml:trace>
  <inkml:trace contextRef="#ctx0" brushRef="#br0" timeOffset="22911">10358 6429,'0'-23,"0"-1,0 24,0-24,-24 24,24 0,-24-24,24 24,0-24,0 0,0 24,0-23,0 23,24 0,-24 0,24 0,-24 0,48 0,-48 0,24 0,-1 0,1 0,0 0,0 0,-24 0,24 0,-1 0,-23 0,24 0,0 0,0 0,-24 0,24 0,-24 0,23 0,1 0,0 0,-24 0,24 0,-24 23,0-23,0 24,0-24,0 24,0-24,-24 48,24-24,0-1,-24 25,24-24,0 23,0-23,-24 24,24 23,0-23,0 0,0-1,0-23,0 24,0-1,0-23,0 0,0 23,0-47,0 24,0 0,0-24,0 48,0-48,24 0,-24 24,0-24,0 0,0 23,0-23,24 0,-24 24,0-24,0 24,0-24,24 0,-24 24</inkml:trace>
  <inkml:trace contextRef="#ctx0" brushRef="#br0" timeOffset="23903">10596 6906,'0'0,"24"0,-24-24,24 24,0 0,-1 0,1 0,0 0,0 0,23 0,-23 0,-24 0,48 0,-48 0,24-24,-24 24,24 0,-1 0,-23 0,24 0,-24 0,24 0</inkml:trace>
  <inkml:trace contextRef="#ctx0" brushRef="#br0" timeOffset="25455">1738 8715,'0'48,"0"0,0 71,0-48,0 1,0-1,0 0,0-23,0 0,0-1,0 25,0-25,0 1,24-24,-24 23,0-23,0 0,0-24,0 24,0-24</inkml:trace>
  <inkml:trace contextRef="#ctx0" brushRef="#br0" timeOffset="26423">2048 8858,'0'0,"-24"0,24 24,0-24,-24 24,24 0,-24-1,0 49,24-48,-47 0,47 23,-24 1,24-1,0-23,0 24,0-24,0-1,0 1,0-24,0 24,0 0,0 0,24 23,-24-47,23 48,1-48,0 24,-24-24,48 24,-48-24,24 0,-24 0,23 0,1 0,0 0,-24 0,24 0,-24 0,24-24,-1 0,-23 24,24 0,-24-24,24 24,-24-47,0 47,24-24,-24 0,24 0,-24 0,0 0,0 1,0-25,0 24,0 0,0 1,0-49,0 48,-24-23,24 23,-24-24,0 24,24 1,0 23,-24-24,24 24,-23-24,23 0,-24 24,24 0,0 0,-24 0,24-24,-24 24,24 0,-24 0,24 0,0-23</inkml:trace>
  <inkml:trace contextRef="#ctx0" brushRef="#br0" timeOffset="27375">2738 8430,'0'0,"0"23,0-23,0 24,0-24,0 48,0-24,0 23,0 1,0 0,0-1,0 1,0-24,24-1,-24 25,0-48,0 24,0-24,0 24</inkml:trace>
  <inkml:trace contextRef="#ctx0" brushRef="#br0" timeOffset="28207">2952 8644,'-23'0,"23"0,-24 24,24-24,0 24,0-24,0 0,0 23,0-23,0 24,0 0,0-24,0 0,0 24,24-24,-24 0,0 0,23 0,-23 24,0-24,24 0,-24 0,24 0,-24-24,24 24,-24-24,0 24,0 0,0-24,24 24,-24 0,0-24,0 24,0 0,0-23,0-1,0 24,0-24,-24 24,24-24,-24 24,24 0,0 0,-24 0,24 0,-24 0,24 0,0 0,0 24,0-24,0 0,24 0,-24 0,24 24</inkml:trace>
  <inkml:trace contextRef="#ctx0" brushRef="#br0" timeOffset="29311">3333 8596,'-23'0,"23"0,-24 0,24 24,0-24,0 0,0 24,0-24,0 24,0-24,-24 0,24 24,0-1,0-23,0 24,0-24,0 0,0 24,24-24,-24 0,0 0,24 0,-24 0,23 0,-23 0,0-24,24 24,-24-24,24 24,-24 0,0 0,0-23,24 23,-24-24,0 24,0-24,0 0,0 24,-24 0,24 24,0 0,0-24,0 47,0-47,0 24,0 24,24-48,-24 47,0-23,0-24,0 48,0-48,0 24,0-24,0 23,0-23,-24 48,24-48,-24 24,24-24,0 24,-24 0,24-24,-23 23,-1-23,-24 24,48-24,-24 24,0-24,1 0,23 0,0-24,0 0,0 24,0-23</inkml:trace>
  <inkml:trace contextRef="#ctx0" brushRef="#br0" timeOffset="30407">3619 8382,'0'0,"24"0,-24-24,0 24,0 0,24 0,-24-24,24 24,-24 0,0 0,23-23,-23 23,24-24,0 24,0 0,0 0,-24 0,47 0,-47 0,24 0,-24 24,24-24,-24 0,0 23,24-23,-1 24,-23 0,0 0,0 0,0-1,0 25,0-24,0 0,0 23,0-23,0 0,-23 0,23 23,-24-23,24 0,-24 0,24 0,-24-1,24-23,-24 24,24-24,-23 24,23 0,-24-24,24 0,-24 0,24 0,0 0,-24 0,24-24,0 0,0 24,0-24,0 24,0-23,0 23,0 0,0-24,24 0,-24 24,24-24,0 24,-1-24,1 24,-24-23,24 23,0 0,-24 0,24 0,-1 23,1-23,-24 0,24 24,-24-24,24 24,0-24,-24 24,24-24,-24 0,23 0,-23 0,24 0,-24-24,0 0,24 24</inkml:trace>
  <inkml:trace contextRef="#ctx0" brushRef="#br0" timeOffset="30886">4214 8430,'0'0,"0"23,0-23,0 24,0 0,0 0,24 23,0 1,0-24,0 24,-24-25,47 1,-47 0,24 0,0-24,-24 24,24-24,-24 0,24 23,-24 1,0-24,23 0,-23 0,24 0</inkml:trace>
  <inkml:trace contextRef="#ctx0" brushRef="#br0" timeOffset="31438">4453 8477,'0'0,"-24"24,24 0,0 0,-24-1,24 1,0 0,-24 0,24-24,-24 48,24-48,0 23,0-23,0 24,0 0,0-24,0 24,0-24,-23 0,23 24,0-24</inkml:trace>
  <inkml:trace contextRef="#ctx0" brushRef="#br0" timeOffset="32358">4691 8311,'0'-24,"0"24,0 0,0-24,0 0,23 24,1-24,0 24,-24-24,48 24,-48 0,24-23,-1 23,1 0,-24 0,0 0,24 0,-24 23,0-23,0 24,0 24,0-48,0 48,0-1,0-23,0 0,0 0,0 23,0-47,-24 24,0-24,24 24,0-24,0 0,-23 0,23 24,0-24,-24 0,24-24,0 24,0-24,0 24,0-24,0 24,24 0,-24-24,23 24,-23 0,48 0,-48 0,24 0,-24 0,24 0</inkml:trace>
  <inkml:trace contextRef="#ctx0" brushRef="#br0" timeOffset="32806">5286 8287,'24'0,"-24"24,0-1,0 1,24 24,-1 23,-23-23,0-1,24-23,0 24,-24-24,0 0,24 23,-24-47,0 24,0-24,24 24,-24-24</inkml:trace>
  <inkml:trace contextRef="#ctx0" brushRef="#br0" timeOffset="33270">5286 8620,'0'0,"24"0,-24 0,24 0,47 0,-47 0,23 0,1 0,-24 0,24 0,-25 0,1 0,-24 0,24-24,-24 24,0-24</inkml:trace>
  <inkml:trace contextRef="#ctx0" brushRef="#br0" timeOffset="33726">5905 8406,'0'24,"24"-1,0 1,-24 0,24 0,-1 0,1-1,0 1,-24 0,24 0,-24-24,0 24,0-24,24 0,-24 24,23-24,-23 0,24 0,-24 0,0 23,24-23</inkml:trace>
  <inkml:trace contextRef="#ctx0" brushRef="#br0" timeOffset="34222">6167 8453,'0'0,"-24"24,24-24,0 24,-24 0,1 0,23 23,-24-23,0 0,24 0,0 0,0-1,-24-23,24 24,0 0,0-24,0 24,-24-24</inkml:trace>
  <inkml:trace contextRef="#ctx0" brushRef="#br0" timeOffset="36638">6667 9263,'0'0,"24"0,-24 0,24-24,0 24,23-24,-23 24,47-23,-23 23,-24 0,0 0,-1 0,-23 0,24 0</inkml:trace>
  <inkml:trace contextRef="#ctx0" brushRef="#br0" timeOffset="37054">6739 9454,'23'0,"1"0,-24 0,48 0,-24 0,-1 0,25 0,0-24,-25 24,1 0,-24 0,24 0,-24-24,0 24</inkml:trace>
  <inkml:trace contextRef="#ctx0" brushRef="#br0" timeOffset="37614">7596 8644,'0'24,"0"47,0 1,0-1,0 0,0 1,0-1,0 1,0-1,0-23,24 23,-24-23,0 0,0-25,0 25,23-24,-23 0,0-1,0-23,0 24,0-24</inkml:trace>
  <inkml:trace contextRef="#ctx0" brushRef="#br0" timeOffset="38510">7905 8763,'0'48,"-23"-25,23 1,0 24,0-1,0 1,0-24,0 47,0-47,0 0,0 0,0 23,0 1,0-24,0 0,23-1,-23 1,0-24,24 24,-24-24,0 0,24 0,0 0,-24 24,0-24,24 0,-24 0,23 0,-23-24,24 24,0-24,-24 24,24-24,-24 24,0 0,24-23,-24 23,0-24,0 0,24 0,-24 24,0-47,23 47,-23-24,0-48,0 49,0-1,-23 0,23-24,0 1,-24 47,24-48,-24 24,0 0,24 1,0 23,-24-24,24 24,0-24,-24 24,24 0,-23 0,23 0,-24 0,24 0,-24 0,24 0</inkml:trace>
  <inkml:trace contextRef="#ctx0" brushRef="#br0" timeOffset="38990">8453 8239,'0'0,"0"24,0 0,0 0,0-1,0 49,0-48,0 23,0 1,0-24,0 47,0-47,0 0,0 0,0 23,0-23,0-24,0 48,0-48,0 23</inkml:trace>
  <inkml:trace contextRef="#ctx0" brushRef="#br0" timeOffset="39766">8644 8501,'0'0,"-24"24,24-24,-24 24,24-1,0 1,0 0,0-24,0 48,0-48,0 24,0-1,0-23,0 24,0-24,0 24,24-24,-24 0,0 0,24 0,-24-24,0 0,0 24,23 0,-23-23,0 23,0-24,0 24,24-48,-24 48,0-24,0 24,0-24,0 1,0 23,0-24,0 24,0-24,0 24,-24 0,24-24,-23 24,23-24,0 24,0 0,0 24</inkml:trace>
  <inkml:trace contextRef="#ctx0" brushRef="#br0" timeOffset="40974">8977 8453,'-24'0,"24"0,-24 0,24 0,0 0,-23 24,23-24,-24 0,0 24,24-24,0 24,0-24,0 24,-24-1,24-23,0 24,0-24,0 24,0-24,0 24,0 0,0-24,0 0,24 0,-24 0,24 0,-24 0,0-24,24 24,-24 0,0-24,23 24,1 0,-24-24,24 24,-24-24,0 24,0-23,24-1,-24 24,0 0,0-24,0 24,24 0,-24 0,0 24,0-24,0 24,0-24,0 47,23-23,-23 0,0 24,24-48,0 47,-24-23,0 0,0-24,24 24,-24-1,0 1,0-24,0 24,0 0,0 0,0-24,0 23,0-23,0 24,-24 0,24-24,-24 24,24-24,-24 0,24 24,-23-24,23 0,-24 0,0 0,24 0,-24 0,24 0,-24 0,24 24,-23-24,-1 0,24-24</inkml:trace>
  <inkml:trace contextRef="#ctx0" brushRef="#br0" timeOffset="42270">9501 8191,'0'-23,"0"23,0-24,0 24,0-24,0 0,0 24,24 0,-24 0,23 0,1 0,24 0,-24 0,23 24,1-24,-24 0,0 0,23 0,-47 0,24 0,-24 0,24 0,-24 0,0 24,24-24,-24 47,0-23,0 0,0 24,0-24,0-1,0 1,0 24,0-1,-24-47,24 48,0-24,0 0,-24-1,24 1,0 0,0-24,0 24,0 0,0-24,0 24,0-1,0-23,0 24</inkml:trace>
  <inkml:trace contextRef="#ctx0" brushRef="#br0" timeOffset="42950">9715 8382,'0'0,"24"0,-24 0,24 0,-24 0,47 0,-23 0,0-24,24 24,-1 0,-23 0,0 0,0 0,-1 0,1 0,-24 0</inkml:trace>
  <inkml:trace contextRef="#ctx0" brushRef="#br0" timeOffset="49589">1905 10930,'23'0,"1"0,-24 0,0-24,24 24,0-24,0 24,0-47,-1 47,25-24,-24 24,0-24,23 24,1 0,-24 0,-1 0,1 0,-24 0,24 0,-24 24,0-24,24 24,-24-1,0 25,0 0,0-1,0 1,0 0,0 47,0-24,0 25,0-49,0-23,0 47,-24-23,0 0,0-1,24-23,-23 24,-1-48,24 24,-24-24,0 0,24 0,-24 23,24-23,-23 0,23 0,-24 0,0 0,24-23,0 23,0-24,-24 24,24-24,0 24,0-48,0 24,-24 1,24-1,0-24,0 48,24-24,-24 24,0-47,48 47,-24 0,-1-24,25 24,0 0,-25 0,1 0,24 0,-24 48,-1-48,1 23,-24-23,48 24,-48 0,24-24,-24 24,24-24,-1 0</inkml:trace>
  <inkml:trace contextRef="#ctx0" brushRef="#br0" timeOffset="50086">2810 11073,'0'24,"0"-1,0-23,0 48,23 0,1-25,0 25,0 0,0-1,-1 1,1 0,0-25,0 1,-24 0,0-24,24 48,-24-48,0 0,23 0,-23-24,0 0,24 24,-24-24</inkml:trace>
  <inkml:trace contextRef="#ctx0" brushRef="#br0" timeOffset="50574">3048 11097,'0'23,"-24"-23,0 48,0 0,0-25,1 25,-1-24,0 0,0 23,24-23,-47 24,23-24,24-1,-24 25,24-48,0 24,-24 0,24-1,-24-23,24-23,0-1,0 0</inkml:trace>
  <inkml:trace contextRef="#ctx0" brushRef="#br0" timeOffset="51581">3190 10787,'24'0,"-24"0,24 0,-24-24,24 24,-24 0,24 0,47-24,-47 24,47 0,-23 0,0 0,-24 0,-1 0,1 24,-24-24,0 0,0 24,0-24,0 24,0 0,0-24,0 23,-24 1,24 0,0 0,-23 0,23 0,0 23,0-47,-24 24,24 0,-24-24,24 24,0-1,-24-23,24 0,0 24,-24-24,24 0,0-24,0 1,0 23,0-24,0 24,0 0,0-24,24 24,-24 0,24 0,-24 0,24 0,-24 0,24 0,-1 0,-23 0</inkml:trace>
  <inkml:trace contextRef="#ctx0" brushRef="#br0" timeOffset="52125">4167 11025,'0'24,"0"0,0 23,0 1,0 0,0-25,0 25,0-24,0 24,0-25,0 1,24 24,-24-48,0 24,0-24,0 23</inkml:trace>
  <inkml:trace contextRef="#ctx0" brushRef="#br0" timeOffset="52637">3929 11216,'23'0,"1"0,0 0,0 23,0-23,0 0,-1 0,1 0,0 0,24 0,-1 0,-23 0,0 0,0 0,-24 0,24 0,-1 0,-23 0,0-23,24 23,-24 0,24 0</inkml:trace>
  <inkml:trace contextRef="#ctx0" brushRef="#br0" timeOffset="53213">4762 11025,'0'0,"0"24,24-24,-24 24,24 0,0 23,-1-23,1 0,0 47,24-47,-48 0,47 24,-47-48,24 23,-24 1,24-24,-24 24,24-24,-24 0,0 24,24-24,-24 0,0 0,23 0,-23 0,24 0</inkml:trace>
  <inkml:trace contextRef="#ctx0" brushRef="#br0" timeOffset="53669">5119 11073,'-23'24,"-1"-24,24 23,-24 1,24 0,-24 24,-24-25,48 25,-47 24,47-49,-24 25,0-24,24 0,0-1,-24 1,24-24,-23 24,23 0,0-24,0 0,0 24,-24-24</inkml:trace>
  <inkml:trace contextRef="#ctx0" brushRef="#br0" timeOffset="56477">3310 10787,'23'0,"-23"0,0 0,24 0,-24 0,24 0,0 0,-24-24,0 24,24 0,-24 0,23 0,1 0,0 0,-24 0,24 0,-24 0,24 0,0 0,-24 0,0 0,23 0,-23 24,0-24,0 24,0-24,0 24,0-24,0 0,0 23,0 1,0-24,0 24,0-24,24 0,-24 24,0-24,0 24,0-24,0 24,0-24,0 23,0-23,0 24,0-24,0 24,0 0,0-24,0 24,-24-24,24 0,0 23,-23-23,23 0,0 0,0 24,-24-24,24 24,0-24,0 0,-24 0,24 0,0 24,-24-24,0 0,24 0,0 0,-24 24,24-24,-23 0,23 0,0 0,-24 0,0 0,24 0,-24 0,24-24,0 24,0-24,0 24,0-24,0 24,0-24,0 24,0 0,24 0,-24-23,0 23,0-24,24 24,-24 0,24 0,-24 0,23 0,1 0,-24 0,24 0,-24 0,24 0,-24 0,0 0,24 0,0 0,-24 24,0-24,0 0,23 0,-23 0,0 23,24-23,-24 0,0 0,24 0,0 0,-24 24,0-24,0 0,24 0,-24 0,0 24,23-24,-23 0,24 0,0 0,-24 24,0-24,24 0,-24 0,0-24,0 0</inkml:trace>
  <inkml:trace contextRef="#ctx0" brushRef="#br0" timeOffset="57661">5905 11120,'0'0,"24"0,-24 0,24 0,-24 0,24 0,-24 0,23 0,1 0,-24 0,24 0,0 0,0 0,-1 0,-23 0</inkml:trace>
  <inkml:trace contextRef="#ctx0" brushRef="#br0" timeOffset="58277">5977 11335,'0'0,"23"0,-23 0,24 0,-24 0,24 0,0 0,-24-24,0 24,24 0,-1 0,1 0,-24 0,24 0,-24 0,24 0,-24 0,24 0,-1 0,-23 0,24 0,-24 0,24 0,-24 0,-24 0</inkml:trace>
  <inkml:trace contextRef="#ctx0" brushRef="#br0" timeOffset="59773">6500 10978,'0'-24,"0"0,0 24,0-24,0 24,0-24,0 24,0 0,0-24,24 24,-24-23,0 23,24 0,-24 0,24 0,-24 0,48 0,-25 0,1-24,0 24,0 0,0 0,-1 0,1 0,0 0,24 0,-48 0,23 0,1 0,0 0,-24 0,24 0,0 0,-24 0,23 0,1 0,-24 0,24 0,-24 0,24 0,-24 0,24 0,0 0,-24 0,0 24,0-24,0 23,0-23,0 24,0-24,0 48,0-24,0 0,-24-1,24 1,0 0,-24 24,24-25,0 1,0 24,0-24,0-1,0 1,0 0,0 0,0 0,0-24,0 24,0-1,0 1,0 0,0 0,0 0,0-1,0 1,0 0,0 24,0-25,0 1,0 24,0-48,0 24,0 0,0-1,0-46</inkml:trace>
  <inkml:trace contextRef="#ctx0" brushRef="#br0" timeOffset="60613">6858 11335,'0'0,"23"0,-23 0,24 0,24 0,-24-24,-1 24,25 0,-24 0,24 0,-25 0,25 0,-24 0,0 0,-1 0,-23 0,24 0,-24 0,24 0,0 0,-24 0,0 0,24 0,-24 0,0-24,24 24</inkml:trace>
  <inkml:trace contextRef="#ctx0" brushRef="#br0" timeOffset="110090">16764 5786,'0'0,"23"0,-23 0,24 0,0 0,0 0,23 0,25 0,-24 0,-1 0,25 0,-25 0,1 0,-24 0,23 0,-47 0,24 0,0 0,0 0,-24 0,0 0,24 0,-24 0</inkml:trace>
  <inkml:trace contextRef="#ctx0" brushRef="#br0" timeOffset="111266">16978 6025,'0'0,"0"0,24 0,-24-24,0 24,24 0,-24-24,47 0,-47 24,48 0,-24 0,47 0,-23 0,-1 0,1 0,0 0,-1 24,-23 0,0 0,-24-1,24 1,-24-24,0 48,0-24,0-24,0 47,0-47,0 24,0 0,-24 0,0 23,24-47,-24 24,24 0,-24 0,24-24,-23 24,-1-1,0 1,-24-24,25 24,-1 0,-24-24,48 24,-48-1,25-23,23 0,-48 0,48 0,-24 0,0 0,1 0,23 0,-24-23,24 23,0-24,-24 24,24-24,0 24,0-48,0 48,0-23,0 23,0-24,0 0,0 0,24 24,-24 0,24 0,-24 0,23-24,-23 24,24 0,0 0,24 0,-48 0,23 24,25-24,-24 24,0 0,0-24,-1 24,1-1,-24-23,24 24,0-24,-24 0,0 24,24-24,-24 0,23 0,-23 0</inkml:trace>
  <inkml:trace contextRef="#ctx0" brushRef="#br0" timeOffset="112282">20836 5763,'0'0,"23"0,-23 23,24-23,-24 0,24 0,-24 0,24 0,0 0,-1 0,25 0,24 0,-25 0,25 0,-49 0,25 0,-24 0,23 0,-47 0,24 0,-24 0,24 0,0 0,-24 0,24 0,-24 0,23 0,-23 0,24 0,0 0,-24 0,24 0,-24 0,24 0,-24 0,24 0</inkml:trace>
  <inkml:trace contextRef="#ctx0" brushRef="#br0" timeOffset="114090">21169 6144,'0'0,"0"-24,24 24,-24-24,0 24,24-24,-24 24,23 0,1-24,-24 24,0 0,24 0,-24 0,24 0,-24 0,24 0,-1 0,-23 0,0 0,0 24,24-24,-24 0,0 24,0-24,0 0,0 24,0 0,24-1,-24-23,0 24,0 0,0 0,0 0,0-24,0 47,0-47,0 24,0-24,0 24,0-24,0 24,0 0,0-24,0 23,-24-23,24 24,-24 0,24 0,-23 23,-1-47,24 24,-24 24,24-48,-24 24,0-1,24-23,-23 24,23-24,-24 0,24 0,-24 24,0-24,24 0,-24 0,24 0,-23 0,23 0,0-24,0 0,-24 24,24 0,0-23,-24 23,24-48,0 48,0-24,0 24,0-24,0 24,0 0,0-23,24 23,-24 0,24 0,-24 0,23 0,-23 0,24 0,-24 0,24 0,-24 0,24 0,-24 23,0-23,24 0,-24 0,23 0,1 0,-24 24,24-24,-24 0,24 24,0-24,-1 24,25-24,-48 0,48 24,-25-24,-23 0,24 0,0 0,-24 0,24 0,-24 0,24 0,-24 0,24 0,-1 0,-23 0,24 0,-24 0,24 0,-24-24,0 24,0-24,0 24,0-24,0 24</inkml:trace>
  <inkml:trace contextRef="#ctx0" brushRef="#br0" timeOffset="116353">16954 7406,'0'23,"0"1,0 24,0-24,0 23,0 1,0 0,0-1,0 25,0-25,0-23,0 24,0-24,0 47,0-71,0 24,0 23,0-23,0 0,0 24,0-48,0 23,0-23,24 24,-24-24,0 24</inkml:trace>
  <inkml:trace contextRef="#ctx0" brushRef="#br0" timeOffset="117713">17383 7691,'-24'0,"0"0,24 0,0 0,-24 24,24-24,0 24,-47-24,47 48,0-48,-24 47,24-47,0 24,-24 0,24 0,0 0,0-1,0-23,0 48,0-48,0 24,24 0,-24-1,0 1,24-24,-24 24,24-24,-1 0,-23 24,24 0,-24-24,24 0,-24 0,48 23,-48-23,23 0,1 0,0 0,-24 0,24-23,-24 23,24-24,-1 24,-23-24,0 24,24-24,-24 24,0-24,24 1,-24-1,0 24,0-24,0 0,24 0,-24 24,0-23,0-1,0 0,0 24,0-24,0 24,0-24,0 0,-24 24,24 0,0-23,-24 23,24 0,0 0,-24 0,24-24,0 24,0 0,-23 0,23-24,-24 24,24-24,-24 24,24 0,-24 0,24 0,-24 0,24 0,-23 0,-1 0,24 0,-24 0,24 0</inkml:trace>
  <inkml:trace contextRef="#ctx0" brushRef="#br0" timeOffset="119410">18145 7644,'-24'0,"24"0,-24 0,0-24,1 0,-1 24,0 0,0 0,0 0,24 0,-24 0,24 0,-23 0,-1 0,24 0,0 0,0 24,-24-24,24 0,0 0,0 24,-24-24,24 24,0-24,0 23,0 1,0-24,0 24,0-24,0 24,0-24,0 47,0-23,0 0,24 0,-24-24,0 24,24 0,-24-1,24-23,-24 0,0 24,23-24,-23 24,24-24,0 0,0 0,0 0,0 0,-1 0,1 0,0 0,-24 0,24 0,-24-24,24 24,-24-24,0 24,23 0,-23-23,24 23,-24-48,0 48,0-24,24 24,-24-24,0 24,0-24,0 1,0 23,0-24,0 24,0-24,0 24,0-24,-24 24,0 0,24 0,0 0,0 24,0 0,0 0,0-1,0 25,0-24,0 0,24 23,0 1,-24-24,0 23,24-23,-24 24,24-24,-24 23,0-47,0 48,0-24,0 0,0-1,0 1,0 0,0-24,0 24,0 0,0-1,0-23,0 48,0-48,0 24,-24-24,24 24,-24-24,24 23,0-23,-24 24,24-24,0 24,-24-24,24 0,-23 24,-1-24,24 0,-24 0,24 24,-24-24,24 0,-24 0,1 0,23 0,-24 0,0 0,0 0,24 0,-24 0,0 0,24 0,-23 0,-1 0,24 0,-24 0,24 0,0-24,-24 24,24-24,0 24,0 0,0-24,-24 24,24 0,0-24</inkml:trace>
  <inkml:trace contextRef="#ctx0" brushRef="#br0" timeOffset="120761">18502 7977,'0'0,"24"0,-24-24,24 1,-24 23,0 0,0-24,23 24,1-24,-24 0,0 24,24 0,0 0,-24 0,0 0,0 24,0-24,0 24,0-24,0 24,0-1,0 1,-24 0,24 0,0-24,0 24,-24-1,24-23,0 24,0 0,0-24,-24 24,24-24,0 24,0-24,0 23,-23-23,23 24,0-24,0 0,23 0,-23 0,24 0,-24 0,24 0,-24 0,24 0,0 0,-24 0,23 0,-23 0,24 0,-24 0,24 0,-24-24,24 24,-24 0,0-23,24 23,-24 0,0 0</inkml:trace>
  <inkml:trace contextRef="#ctx0" brushRef="#br0" timeOffset="122226">18835 7191,'0'0,"0"-23,0 23,0 0,24 0,-24-24,24 24,-24 0,24 0,-24-24,47 24,-47 0,24 0,-24 0,24-24,0 24,0 0,-1 0,1 0,0 24,-24-24,48 24,-48-24,0 24,23-24,-23 23,0 1,0-24,24 48,-24-24,0-1,0 25,0 0,-24-25,1 1,-1 24,0-24,0 0,24-1,-47 1,47-24,0 24,-24-24,24-24,0 24,0-24,24 24,-24 0,47 0,-23 0,24 0,-1 0,-47 0,48 0,-24 0,0 0,-1 0,-23 24,0-24,0 0,0 24,24-24,-24 24,0-24,0 24,0-1,24 1,-24-24,0 48,-24-24,0-1,24 1,-23 0,-1 0,0 0,-24 23,24-47,-23 24,23 0,-24-24,1 24,23-24,-24 0,-23 0,71 0,-24 0,0 0,24 0,0-24,-23 24,23 0,0-24,23 24,-23 0,24-24</inkml:trace>
  <inkml:trace contextRef="#ctx0" brushRef="#br0" timeOffset="122849">19574 7429,'23'0,"-23"0,24 0,0 24,0 0,-24 0,47 0,-23 0,0 23,0-23,0 24,-1-25,-23 1,48 0,-48 0,24 0,0-24,-24 23,0 1,23-24,-23 0,0 0,24 24,-24-24,0 0,24 0,-24 24,24-24,-24 0,24 24,-24-24,0 24,24-24</inkml:trace>
  <inkml:trace contextRef="#ctx0" brushRef="#br0" timeOffset="123442">19978 7382,'0'24,"0"-24,-24 0,24 23,-23 25,23-48,0 48,-24-24,0 23,24 1,-24-1,0-23,24 0,-23 47,-1-47,24 0,-24 0,24 0,-24 23,24-47,-24 24,24-24,0 24,0-24,0 24,0-48,0 24,0-24</inkml:trace>
  <inkml:trace contextRef="#ctx0" brushRef="#br0" timeOffset="123969">20597 7453,'24'0,"-24"0,24 0,0 0,-24-24,24 24,-24 0,23 0,1 0,0-23,-24 23,24 0,-24 0,0 0</inkml:trace>
  <inkml:trace contextRef="#ctx0" brushRef="#br0" timeOffset="124433">20597 7620,'0'0,"24"0,-24 0,24 0,-24 0,48 0,-25 0,1 0,24 0,0 0,-25 0,-23 0,24-24,0 24</inkml:trace>
  <inkml:trace contextRef="#ctx0" brushRef="#br0" timeOffset="125169">21431 7048,'0'0,"24"0,-24 24,0 0,0-24,0 24,23-24,-23 24,0 0,0-1,24 25,-24-24,24 23,-24-23,0 0,0 0,0 0,0-1,24-23,-24 24,0-24</inkml:trace>
  <inkml:trace contextRef="#ctx0" brushRef="#br0" timeOffset="125945">21312 7644,'0'24,"0"-24,24 0,-24 0,23 0,-23 0,24 0,-24 0,24 0,0 0,23-24,-47 24,24 0,24 0,-48-24,24 24,0 0,-1 0,1 0,-24 0,24 0,0 0,-24 0,24 0,-24 0,23 0,-23 0,24 0,-24 0,24 0,0 0,-24 0,24 0,-24 0</inkml:trace>
  <inkml:trace contextRef="#ctx0" brushRef="#br0" timeOffset="127385">21526 7930,'0'0,"24"0,-24-24,0 24,24 0,-24-24,24 24,-1 0,1 0,24 0,-1 0,1 0,-24 0,24 0,-25 24,1-24,0 0,-24 24,0-1,0-23,24 24,-24-24,0 24,0 0,0 0,0-1,0-23,0 48,0-24,0 0,0-1,0 25,-24-24,0 0,24-24,0 24,-24-1,1 1,23 0,-24-24,24 24,-24-24,24 24,-48-1,48-23,-24 24,1-24,-1 0,-24 0,48 0,-47 0,47 0,-24 0,24 0,-24 0,24 0,-24-24,0 24,24-23,0 23,0 0,0-24,0 24,0-24,0 24,0-24,0 24,0-24,24 24,-24-23,0 23,24 0,-24 0,24 0,-24 0,24 0,-1 0,-23 0,24 0,-24 0,24 23,-24-23,48 24,-48-24,23 0,-23 24,24-24,0 0,-24 24,24-24,-24 0,24 24,-24-24,47 0,-47 0,24 23,0-23,0 0,0 0,-24 0,23 0,-23 0,48 0,-24 0,0 0,-1 0,-23 0,24 0,-24 0,24 0,-24-23,24 23,-24 0,0-24,24 24,-24 0,23 0,-23 0</inkml:trace>
  <inkml:trace contextRef="#ctx0" brushRef="#br0" timeOffset="131338">16049 10049,'0'0,"0"-24,24 24,-24-24,0 0,24 1,-24-1,24 0,-24 0,23 0,-23 24,0-47,24 47,-24-24,24 24,0 0,-24 0,24 0,-24 0,24 0,-24 0,0 24,23-24,-23 24,24-1,-24 1,0 0,24 0,-24 0,0 23,24 1,-24-1,0-23,0 48,0-48,24-1,-24 25,0-24,0 23,0-23,0 0,0 24,-24-48,24 23,-24 25,24-24,-24 24,0-1,1-23,23 24,-24-25,0 1,0 0,0 0,0 23,1-47,-1 24,24-24,-24 24,24-24,-24 0,0 24,24-24,-23 0,23 24,0-24,-24 0,24 0,-24 0,0 0,24-24,0 24,-24-24,24 24,0-24,-23 24,23-24,0 1,0-1,0 24,0-24,0 0,0 24,23-24,-23 24,24 0,0-23,0 23,0 0,-24 0,47 0,-23 0,0 0,0 23,-24-23,47 48,-23-48,0 48,47-48,-71 23,24 1,0 0,0-24,-24 0,24 24,-24-24,23 0,-23 0,0-24,24 24,-24-24,24 0,-24 1,24-1,0-48</inkml:trace>
  <inkml:trace contextRef="#ctx0" brushRef="#br0" timeOffset="131929">16764 9358,'0'0,"0"24,0-24,0 24,0 0,0 23,0-23,0 48,0-25,0 1,23-1,1 1,-24 0,0-24,0-1,0 1,24-24,-24 24,0-24</inkml:trace>
  <inkml:trace contextRef="#ctx0" brushRef="#br0" timeOffset="132792">17026 9620,'-24'0,"24"0,0 24,0-24,0 24,0-24,0 24,0-24,0 23,0-23,0 24,0-24,24 0,-24 24,0-24,0 0,23 0,-23 0,0 24,24-24,-24 0,0-24,24 24,-24-24,24 24,-24 0,0-24,0 24,0 0,0-23,24 23,-24 0,0-24,0 0,0 24</inkml:trace>
  <inkml:trace contextRef="#ctx0" brushRef="#br0" timeOffset="134193">17502 9477,'0'0,"-24"0,24 0,0 0,-24 0,24 24,0-24,-24 0,1 24,23-24,0 24,-24 0,24-1,-24-23,24 24,0-24,0 24,0 0,-24-24,24 0,0 24,0-24,0 0,0 23,0-23,24 0,-24 24,0-24,24 0,-24 24,0-24,24 0,-24 0,0-24,23 24,-23-24,24 24,-24 0,0-23,24 23,-24 0,0-24,0 24,24-24,-24 0,0 24,0-24,0 24,0-23,0 23,0 0,0 23,0-23,24 24,-24 0,0 0,23 23,-23-23,24 0,0 24,-24-24,0-1,24 25,0-48,-24 24,0-24,0 24,0-1,0 1,0-24,0 24,0 0,0-24,0 24,0-24,-24 23,24-23,-24 0,24 24,-24-24,24 24,-24 0,24-24,-23 0,-1 24,24-24,0 0,-24 0,24 0,-24 0,24 0,-24 0,1 0,23 0,-24 0,24 0,0-24,-24 24,24 0,-24-24,0 24,24-24,0 24</inkml:trace>
  <inkml:trace contextRef="#ctx0" brushRef="#br0" timeOffset="135328">17002 9620,'0'0,"0"0,24 0,-24 0,23 0,-23 0,0-24,24 24,-24 0,0 0,0 24,24-24,-24 0,24 0,-24 24,0-24,0 0,0 24,24-24,-24 0,0 24,0-1</inkml:trace>
  <inkml:trace contextRef="#ctx0" brushRef="#br0" timeOffset="136568">17835 9692,'0'0,"0"-24,24 24,-24 0,0-24,24 24,-24 0,24 0,-24 0,0-24,23 24,-23 0,0 24,0-24,0 24,0-24,0 24,0-24,0 23,0 1,0-24,0 24,-23-24,23 0,-24 0,24 24,0-24,0 0,0 24,0-24,24 0,-24 0,23 0,1 24,0-24,0 0,0 0,0 0</inkml:trace>
  <inkml:trace contextRef="#ctx0" brushRef="#br0" timeOffset="137881">18216 9168,'0'0,"24"0,-24 0,24 0,-24-24,24 24,-1 0,1 0,-24 0,24 0,0 0,0 0,-24 0,23 0,1 0,-24 0,24 24,-24-24,0 24,24-24,-24 23,0-23,0 24,24 0,-24 0,0 0,0-1,0 1,0-24,-24 24,24 0,-24-24,24 0,-24 24,24-24,0 0,-24 0,24 0,-23 0,23 24,-24-24,24 0,0 0,24 0,-24 0,23 0,-23 0,24 0,0 23,-24-23,24 24,0-24,0 0,-24 24,23-24,-23 0,0 0,0 24,24-24,-24 24,0-24,0 23,0-23,0 24,0-24,0 24,-24-24,24 0,0 24,-23-24,23 24,-24-24,24 0,-24 23,24-23,-24 0,0 0,0 0,1 24,-1-24,0 0,24 0,-48 0,48 0,0 0,-23 0,23 0</inkml:trace>
  <inkml:trace contextRef="#ctx0" brushRef="#br0" timeOffset="138424">18907 9454,'0'0,"0"23,24-23,-1 24,-23 0,48 24,-48-25,48 1,-25 24,25-1,-48-23,24-24,0 24,-1-24,-23 24,0 0,24-24,-24 0,24 0,-24 0</inkml:trace>
  <inkml:trace contextRef="#ctx0" brushRef="#br0" timeOffset="138872">19240 9454,'-24'0,"24"0,0 23,0-23,-24 24,1 0,23 0,-24 23,0-23,0 0,0 24,24-25,-23 25,-1-48,24 24,-24-24,24 24,0-24,0 24,-24-24,24 23,-24-23</inkml:trace>
  <inkml:trace contextRef="#ctx0" brushRef="#br0" timeOffset="139801">19931 10287,'0'0,"23"0,1 0,-24 0,24 0,-24 0,24 0,-24 0,24 0,0-24,-1 24,25 0,-24 0,0-24,23 24,-23 0,0 0</inkml:trace>
  <inkml:trace contextRef="#ctx0" brushRef="#br0" timeOffset="140312">19978 10454,'0'0,"24"0,-24 0,24 0,0 0,23 0,1 0,0 0,23-24,1 24,-25 0,1-24,-48 0,24 24,-24 0</inkml:trace>
  <inkml:trace contextRef="#ctx0" brushRef="#br0" timeOffset="141729">21288 9882,'0'0,"0"-24,24 24,-24 0,0 0,24-23,-24 23,23-24,1 0,0 0,0 24,23-24,-23 0,0 24,24-23,-1 23,1 0,-48 0,48 0,-48 0,23 23,-23-23,24 24,0-24,-24 48,24-24,0 0,-24 23,0 1,24-24,-24 23,23 25,-23-49,0 1,0 24,0 0,0-25,0 25,-23-24,-1 47,0-47,24 0,-24 23,0-23,0 0,1 0,-25 0,24 0,0-1,1 1,-1 0,-24-24,24 0,0 24,-23-24,47 24,-48-24,48 0,-24 0,1 0,23 0,-24 0,0 0,24-24,0 24,0-24,0 24,0-24,0 0,0 1,0-25,24 24,0 0,23 0,1 1,-1 23,1-24,24 24,-49 0,49 0,-25 0,1 0,0 47,-1-47,1 24,0 24,-25-24,49 23,-48-23,-1 0,49 0,-72 0,47-24,-47 23,24-23,-24 0,24 0,-24 0,0-23,24 23,-24 0,0-24,24 24,-24-24,0 24,24-24</inkml:trace>
  <inkml:trace contextRef="#ctx0" brushRef="#br0" timeOffset="142840">22383 9025,'0'0,"0"24,0-24,0 24,0-1,24 1,-24 0,0 0,0 0,24-24,-24 23,0-23,0 0,0 24,0 0</inkml:trace>
  <inkml:trace contextRef="#ctx0" brushRef="#br0" timeOffset="143448">22336 9477,'0'0,"24"0,-24 0,0-23,23 23,-23 0,48 0,-24 0,23 0,1-24,0 24,-1 0,-23 0,-24 0,24 0,0 0</inkml:trace>
  <inkml:trace contextRef="#ctx0" brushRef="#br0" timeOffset="144497">22431 9644,'0'0,"24"0,-24 0,0-24,24 24,-1 0,1-24,-24 24,24 0,24 0,-24 0,-1 0,1 0,-24 0,24 0,-24 0,0 24,0-24,0 0,0 24,24-24,-24 0,0 24,24-24,-24 24,0-1,0-23,0 24,0-24,-24 0,24 24,-24-24,24 0,0 0,0 24,-24-24,24 24,0-24,-24 0,24 24,0-24,0 0,-23 0,23 23,0-23,-24 0,24 24,0-24,24 0,-24 0,23 0,1 0,24 0,-1 0,-23 0,0 0,0-24,23 24,-23 0,0-23,-24 23,24 0,-24 0,0-24,-24 24,0 0</inkml:trace>
  <inkml:trace contextRef="#ctx0" brushRef="#br0" timeOffset="149000">17668 11644,'0'-24,"0"1,0 23,0-24,0 24,0-24,0 0,24 0,-24 24,24-23,-24 23,24 0,0 0,0 0,-24 0,23 0,-23 0,24 0,0 0,0 0,-24 23,24 1,-1 0,-23 0,24 0,0-1,-24 25,0-48,0 48,0-48,24 24,-24-1,0 1,0 0,-24-24,0 24,24 0,-24-1,1 25,-25-48,24 48,0-48,24 47,-47-47,47 0,0 24,-24-24,24 0,0-24,0 24,24-24,0 24,23 0,1-23,-1 23,25 0,-24 0,-25 0,25 0,-24 0,0 23,-1-23,-23 0,0 24,0-24,0 24,24-24,-24 24,0 0,0-24,0 24,0-1,0 1,0 0,0-24,0 24,-24 0,1-1,23 1,0 0,-48-24,48 24,-24-24,24 47,-47-47,47 24,-48 0,24-24,24 0,-24 24,0-24,24 0,-23 0,23 0,-24 24,24-24,-24 0,0 0,24 0,-24 0,24 0,-23 0,23-24,0 24,-24 0,24-24,-24 24</inkml:trace>
  <inkml:trace contextRef="#ctx0" brushRef="#br0" timeOffset="149696">18359 11763,'48'48,"-1"-24,1 23,-24 1,47 0,-47-1,24 25,-1-48,1-1,0 25,-1-24,-23 23,0-47,0 24,-1 0,-23-24,24 24,-24-24,0-24,0 0</inkml:trace>
  <inkml:trace contextRef="#ctx0" brushRef="#br0" timeOffset="150184">18812 11740,'0'23,"0"1,-24 0,0 24,24-25,-24 1,0 48,24-49,-24 1,1 48,-1-48,24-1,-24 25,0-24,24 0,0-1,-24-23,24 24,0 0,-23-24,23 24,0-24,0 0,-24 0</inkml:trace>
  <inkml:trace contextRef="#ctx0" brushRef="#br0" timeOffset="150895">19335 11740,'0'0,"24"0,-24 0,24 0,-24 0,48-24,-48 24,47 0,-23 0,-24-24,48 24,-24 0,-24 0,47 0,-47 0,24 0,-24 0,0-24,24 24</inkml:trace>
  <inkml:trace contextRef="#ctx0" brushRef="#br0" timeOffset="151559">19407 11978,'0'0,"24"0,-24 0,23 0,1 0,24 0,-24 0,47 0,1 0,-49 0,25 0,-24 0,-24 0,24 0,-48 0</inkml:trace>
  <inkml:trace contextRef="#ctx0" brushRef="#br0" timeOffset="177838">20216 12073,'0'0,"0"0,24 24,-24-24,24 24,24-1,-1 25,-23-48,24 48,-1-25,1-23,0 24,-25 0,1-24,0 24,-24-24,0-24,0 0,0 24,24-47,-24-1,0-23,0 23,0-47,0 23,-24-23,0 47,24-23,-24 23,24 1,0 23,-23-48,23 72,0-23,0-25,0 48,0-24,0 24,0-47,0 47,0-24,0 24,0-24,0 24,0-24,0 0,0 24,0 0,23 0,-23 0,0-24,24 24,0 0,0 0,0 0,47 0,-23 0,-1 0,1 0,23 0,-23 0,0 0,23 0,-23 0,-24 0,-1 0,1 0,0 0,0 0,0 0,-24 0,47 0,-47 0,24 0,0 0,-24 0,24 0,-1 0,1 0,-24 0,24 0,0 0,-24 0,24 0,-24 0,24 0,-24 0</inkml:trace>
  <inkml:trace contextRef="#ctx0" brushRef="#br0" timeOffset="179646">21145 11620,'0'0,"0"-23,24 23,-24-24,0 24,24 0,-24-24,24 24,-1 0,1-24,0 24,-24 0,24 0,0 0,-24 0,0 0,0 24,0-24,0 24,0-24,23 24,-23-1,0 1,0 0,0-24,0 24,0 0,0 0,0-24,-23 47,23-47,-24 24,24 0,0 0,0-1,-24-23,24 24,-24 0,24-24,0 24,0-24,0 0,0 24,-24-24,24 23,0 1,-23-24,23 0,0 0,0 24,0-24,-24 0,24 24,0-24,-24 0,24 0,-24 0,24 24,0-24,-24 0,24 0,-23 0,23-24,0 0,0 24,0 0,0-24,0 24,0-24,0 24,0-23,0 23,0-24,23 24,-23 0,24 0,-24 0,0 0,24 0,-24 0,0 0,24 0,0 0,-24 24,23-24,-23 0,48 23,-48-23,24 0,0 0,-24 24,23-24,-23 24,24-24,-24 0,24 0,-24 0,24 0,-24 0,24 0,-24 0,23 0,1 0,-24 0,24 0,0 0,0 0,-24 0,47 0,-47 0,24 0,-24 0,24 0,-24 0,24 0,-24 0</inkml:trace>
  <inkml:trace contextRef="#ctx0" brushRef="#br0" timeOffset="180638">17764 12763,'0'0,"24"-23,-24 23,47-24,-47 24,24 0,24 0,-25 0,25 0,0-24,23 24,-23 0,23 0,1 0,23 0,0 0,0 24,-23 0,-1-24,1 23,-25-23,1 0,-24 0,0 0,-24 0</inkml:trace>
  <inkml:trace contextRef="#ctx0" brushRef="#br0" timeOffset="181926">18097 13073,'0'0,"0"-24,24 24,-24-24,24 24,23 0,-47 0,24 0,24 0,-24 0,-1 0,-23 0,24 24,-24-24,0 24,0-24,24 0,-24 24,0-24,0 24,0-1,0-23,0 24,0-24,0 24,0-24,0 24,-24 0,24-24,-24 24,24-24,0 0,-23 0,23 23,-24-23,24 0,0 0,0 24,-24-24,0 0,24 0,24 0,-24 0,24 0,-24 0,24 0,-1 24,1-24,-24 0,24 24,-24-24,0 0,0 24,0-24,24 0,-24 23,0 1,24-24,-24 24,0-24,0 24,0-24,0 24,0-1,0-23,0 24,-24-24,24 24,-24-24,24 24,0-24,0 24,-24-24,24 0,0 0,-24 24,24-24,-47 0,47 0,-24 0,0 0,0 0,1 0,23 0,-48 23,48-23,-24 0,24 0,-24 0,24-23</inkml:trace>
  <inkml:trace contextRef="#ctx0" brushRef="#br0" timeOffset="182854">20716 12621,'0'0,"24"-24,0 0,0 24,24-24,-1 0,1 1,-1-1,73 0,-1 24,-24-24,0 24,-24 0,1 0,-24 0,-25 0,1 0,0 0</inkml:trace>
  <inkml:trace contextRef="#ctx0" brushRef="#br0" timeOffset="184038">21074 12787,'0'0,"0"-24,24 24,-1-23,1 23,24 0,-1 0,-47-24,24 24,-24 0,24 0,-24 0,24 0,-24 24,0-24,0 23,0-23,0 24,0-24,0 24,0 0,0-24,0 24,0-24,0 24,-24-24,24 23,-24-23,24 24,-24-24,24 24,-23-24,-1 0,24 24,-24-24,24 24,0-24,-24 0,24 0,24 0,-24 0,24-24,0 24,-1 0,25 0,-48 0,24 0,23 0,-23 0,-24 0,24 24,0-24,-24 23,24-23,-24 0,0 24,0-24,0 24,0 0,23 0,-23-1,0 1,0 0,0 0,0 0,0-24,0 24,0-24,0 23,0 1,-23-24,23 0,-24 0,24 24,0-24,-24 0,0 0,0 0,-23 0,-1 24,24-24,1 0,-1 0,0 0,0 0,0 0,1 0,23 0,-24 0,24 24,0-24,-24 0,24 0,-24 0</inkml:trace>
  <inkml:trace contextRef="#ctx0" brushRef="#br0" timeOffset="184965">18716 14811,'0'0,"0"0,24 24,0-24,0 72,47-49,-23 25,-1 23,25-23,-25 0,-23-1,48 25,-49-48,1-1,-24 1,0 0,24-24,-24 0,0 0,24 0,-24 24,24-24</inkml:trace>
  <inkml:trace contextRef="#ctx0" brushRef="#br0" timeOffset="185541">19216 14907,'0'0,"-24"23,1 1,-1 0,0 0,24 0,-24-1,0 1,-23 24,23-48,0 48,0-25,1 1,23 0,-24 0,24-24,0 24,0-24</inkml:trace>
  <inkml:trace contextRef="#ctx0" brushRef="#br0" timeOffset="186005">19764 14764,'0'0,"24"0,-24 0,24 0,47-24,-47 24,23 0,-23 0,24 0,-48-24,24 24</inkml:trace>
  <inkml:trace contextRef="#ctx0" brushRef="#br0" timeOffset="186574">19788 15026,'0'0,"24"0,-24 0,23 0,-23-24,48 24,-48-24,24 24,23 0,-23-24,0 0,-24 24,24 0,-24 0,24 0,-24 0,24 0,-24-23,23 23,-23 0,24 0,-24 0,24 0,-24 0,24 0,-24 0,24 0,-24-24,23 24</inkml:trace>
  <inkml:trace contextRef="#ctx0" brushRef="#br0" timeOffset="187709">20455 14573,'23'0,"1"0,-24 0,24 0,-24 24,24-24,0 24,-1-24,25 24,-24-1,23 1,-47-24,24 0,-24 0,24 0,-24 0,0-24,0 1,0 23,0-24,0 24,0-48,0 24,0 24,-24-47,24 23,-24 0,24 0,0 24,-23-47,23 47,0-24,0 0,-24 24,24-24,0 0,0 1,0 23,0-24,0 0,0 0,0 0,0 1,0 23,0-24,0 24,0 0,0-24,0 24,0-24,24 24,-24-24,0 24,0 0,23-23,-23 23,24 0,-24-24,24 24,0 0,24-24,-25 0,25 24,-24 0,71-24,-47 0,-1 24,1-23,0 23,-1 0,25 0,-49 0,25 0,-24 0,23 0,1 0,-24 0,0 0,0 0,23 0,-23 0,0 23,-24-23,24 0,-24 0,23 0,1 0,-24 0</inkml:trace>
  <inkml:trace contextRef="#ctx0" brushRef="#br0" timeOffset="189053">21002 14192,'24'0,"-24"0,0 0,24 0,-24-24,0 24,24 0,0-23,-1 23,1 0,0 0,0 0,-24 0,24 0,-1 0,1 0,-24 0,24 0,-24 0,24 0,-24 23,24-23,-24 24,0-24,0 24,0-24,0 48,0-25,0 1,0 0,-24 0,24 0,0 23,0-47,-24 24,24-24,0 24,-24-24,24 24,0 0,-24-24,24 0,-23 0,23 23,0-23,-24 0,24 0,0 0,-24 0,24 0,0 24,-24-24,0 0,24 0,0-24,-23 1,23 23,0 0,23 0,-23 0,0-24,24 24,-24 0,48 0,-24 0,-1 0,25 0,0 0,-25 0,1 0,0 0,24 0,-48 24,23-24,-23 0,0 23,24-23,-24 0,24 0,-24 24,0-24,0-24,0 1</inkml:trace>
  <inkml:trace contextRef="#ctx0" brushRef="#br0" timeOffset="190381">20621 15049,'0'0,"24"0,-24-23,48 23,-25-24,25 24,-24-24,47 0,-23 0,0 24,23 0,-23 0,-1-23,1 23,0-24,-25 24,25 0,0 0,-1 0,-23 0,0 0,23 0,-47 0,24 0,24 0,-48 0,24 0,0 0,-1 0,1 0,0 0,0 0,0 0,-1 0,25 0,-24 0,24 0,-25 0,1 0,24 0,-24 0,-1 0,1 0,0 0,0 0,0 0,-24 0,23 0,-23 0,0-24,24 24</inkml:trace>
  <inkml:trace contextRef="#ctx0" brushRef="#br0" timeOffset="192405">21026 15192,'24'0,"-24"0,0 0,24 0,-24-23,47 23,-47-24,24 24,24 0,-48-24,47 24,-23 0,0 0,0 0,0 0,-1 0,1 0,-24 0,24 0,-24 24,24-24,0 24,-24-1,0 1,0-24,0 24,0-24,0 24,0-24,-24 24,0-1,24 1,-24 0,24 0,-47-24,47 24,-24-24,24 0,-24 23,24 1,-24-24,24 0,0-24,24 24,-24-23,24 23,23-24,-23 0,0 24,24 0,-25 0,1 0,-24 0,24 0,-24 0,24 0,0 0,-24 0,0 0,0 24,24-24,-24 24,0-24,23 23,-23-23,0 24,0 0,0-24,24 24,-24-24,0 24,0-24,0 24,0-1,0-23,0 24,0-24,-24 24,24 0,-23 0,23-24,0 23,0-23,-24 24,24 0,0-24,0 24,-24-24,24 0,-48 24,48-24,-47 0,47 0,-24 23,0-23,0 0,24 24,-24-24,1 0,23 0,-48 0,48 0,-24 0,24 0,-24 0,24-24,0 24,0-23,-23 23,-1 0,24 0,0 0,0-24</inkml:trace>
  <inkml:trace contextRef="#ctx0" brushRef="#br0" timeOffset="204469">19835 1881,'0'-24,"24"24,24-23,-24-1,23 0,1 24,0-24,-1-24,1 48,-1 0,-23-23,24 23,0 0,-25 0,1 0,0 0,0 0,0 0,-24 23,23-23,-23 24,48 0,-48 0,24 24,0-25,-1 25,1 0,-24-25,0 1,0 24,0-24,0-1,0 25,0-48,24 0,-24 24,-24 0,24-24,-24 24,24-1,-23 1,23-24,-24 24,24 0,-24 0,0-24,24 23,-24 1,1-24,23 24,-24-24,24 0,-24 0,24 24,-24-24,0 0,24 0,0-24,0 0,-23 24,23 0,0-24,0 24,0-23,0 23,0-24,0 0,23 24,-23 0,24-24,-24 24,48 0,-24 0,-1 0,25 0,0 0,-25 0,1 0,0 0,0 24,0-24,-1 24,1 0,-24-24,24 23,-24 1,24-24,-24 24,0 0,24-24,-24-24,0 0,0 0,24-23</inkml:trace>
  <inkml:trace contextRef="#ctx0" brushRef="#br0" timeOffset="205804">21288 1333,'0'0,"-24"0,24 24,0-24,-24 0,24 24,0-24,-23 24,23-24,0 48,0-48,-24 23,24-23,-24 24,24 0,0-24,0 0,0 24,0-48,0 0,0 24,24-24,-24 24,0-47,0 47,24-24,-24 24,0-24,0 24,0-24,23 24,-23-24,24 24,-24 0,0 0,24 24,-24-24,24 0,0 24,-1 24,1-24,0-24,0 23,0 1,-24 0,23-24,-23 24,0-24,24 0</inkml:trace>
  <inkml:trace contextRef="#ctx0" brushRef="#br0" timeOffset="206788">22098 1191,'-24'0,"24"0,-24 0,24 23,-24-23,24 24,0-24,0 48,-24-24,1-24,23 23,0 1,0-24,0 48,0 0,0-25,-24 25,24 0,0-1,0 1,0-24,0-1,0 25,0 0,0-24,0-1,0 25,0-24,24 0,-1 23,-23-23,24 0,0 23,-24-47,0 24,24 0,-24 0,47 0,-47-24,24 47,-24-47,48 0,-48 24,0-24,0 24,24-24,-24 0,0 24,23-24,-23 0,24 0,0 0,-24 0,0-24,0 0,24 24,-24 0,0-24,24 1,-24-1,24 0,-24 24</inkml:trace>
  <inkml:trace contextRef="#ctx0" brushRef="#br0" timeOffset="207340">22502 1476,'0'0,"0"24,0-24,0 24,0 0,0 0,0 23,0 1,0-24,0 23,0-23,0 0,0 0,0 0,0 23,24-47,-24 24,0 24,0-48,0 23,0 1,0 0,0-24</inkml:trace>
  <inkml:trace contextRef="#ctx0" brushRef="#br0" timeOffset="207980">23050 1262,'0'0,"-24"0,24 24,-24 0,24-1,-23 25,-1 0,0-1,24-23,-24 48,0-49,24 25,-23 0,-25-1,48-23,0 24,-24-1,0-23,24 24,0-24,-23 47,-1-47,24 0,0-24,0 23,0-23,0 24</inkml:trace>
  <inkml:trace contextRef="#ctx0" brushRef="#br0" timeOffset="209269">22979 1667,'23'0,"-23"0,24 0,0-24,-24 24,24 0,0 0,0 0,-24 0,23 0,-23 0,0 0,24 0,-24 24,0-24,0 0,24 0,0 24,-24-24,0 0,0 23,0-23,24 0,-24 24,0 0,0-24,0 24,0 0,0 0,0-1,0 1,0 0,0 0,-24-24,24 47,-24-47,24 24,0-24,0 24,-24-24,24 0,0 24,-24-24,24 24,0-24,0 23,-23-23,-1 0,24 0,0 0,0 24,-24-24,24 0,0-24,-24 24,24-23,0 23,0-24,-24 24,24 0,0-24,0 24,0-24,0 0,0 24,0 0,24 0,-24-23,0 23,24 0,-24 0,24 0,-24 0,24 0,-1 0,1 0,-24 0,48 0,-24 0,-24 23,23-23,1 0,-24 24,24-24,-24 0,0 0,24 0,-24 0,24 0,0 0,-24-24,0 1,23 23,-23-24,0 24,24-48,0 1</inkml:trace>
  <inkml:trace contextRef="#ctx0" brushRef="#br0" timeOffset="210348">23360 1167,'0'0,"24"0,-24 0,0 24,0-24,23 23,1-23,-24 48,24-24,0 23,0-23,-1 0,25 24,-24-1,0-23,-1 24,-23-48,24 47,0-23,-24-24,0 24,0 0,24 0,-24-24,0 47,0-47,0 24,0 24,24-48,-24 24,0 23,0-23,0 0,0 0,0-24,0 23,0 1,0 0,0 24,0-25,0 1,0 0,-24-24,24 24,0 0,0-24,-24 0,24 24,0-24,0 23,0-23,-24 48,24-48,0 24,0-24,0-24,-24 24,24-24,-23 24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50:14.3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14692 7001,'0'0,"0"24,24-24,-24 0,24 0,23 0,1 0,-1 23,25-23,-1 0,-23 24,23-24,1 0,-1 24,24-24,25 0,-25 0,-24 0,48 0,-23 0,-25 24,24-24,-23 0,-1 0,1 0,-25 0,25 0,-1 24,1-24,-1 0,0 0,-23 0,23 0,1 0,-1 24,1-24,-1 0,-23 0,-1 0,1 0,0 0,23 23,-47-23,0 0,0 0,23 0,-23 0,-24 0,48 0,-25 0,25 0,0 0,-1 0,1 0,0 0,-1 0,-23 0,24 24,-1-24,1 0,-24 0,23 0,1 0,23 0,1 0,-25 0,1 0,0 0,-25 0,1-24,0 24,0 0,0 0,0-23,-1 23,1 0,0 0,0 0,23 0,-23 0,0 0,24 0,-24 0,-1 0,1 0,48 0,-49 0,1 0,24 0,-1 0,25 0,-1 0,-47 0,48 0,-25 0,1 0,-1 0,1 0,-24 0,-24 0,48 0,-25 0,-23 0,48 0,-24 0,0 0,23 0,-47 0,24 0,24 0,-25 0,1 0,0 0,24 0,-25 0,1 0,24 0,0 0,-25 0,1 0,0 0,24 0,-25 0,1-24,24 24,-24 0,0 0,23 0,-23 0,0-24,0 24,23 0,-23 0,24 0,-25 0,25 0,-48 0,24 0,-24 0,24 0,-1 0,1 0,0 0,0 0,0 0,0 0,-1 0,1 0,-24 0,48 0,-48 0,24 0,23 0,-23 0,0 0,0 0,0 0,-1 0,-23 0,24 0,-24 0,24 0,0 0,0 0,-24 0,23 0,1 0,0 0,-24 0,0 0,24 0,-24 0,24 0,-24 0,23 0,1 0,-24 0,24 0,0 0,-24 0,24 0,-1 0,-23 0,24 0,-24 0,24 0,-24 0,0-24,24 24,0 0,-24 0,24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50:16.3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3572 7953,'23'0,"-23"0,24 0,0 0,0-23,-24 23,24 0,23 0,1 0,-1 0,-23 0,24 0,23 0,-23 0,0 0,-1 0,1 0,-1 0,1 0,0 0,-24 0,-1 0,25 0,0 0,-25 0,1-24,24 24,-24 0,-1 0,25 0,0 0,-25 0,1 0,0 0,0 0,0 0,0 0,-1 0,25 0,-24 0,23 0,-23 0,24 0,0 0,-1 0,25 0,-49 24,25-24,-24 0,23 0,-23 0,0 0,24 0,-25 0,1 0,0 0,24 0,-24 0,23 0,-23 0,24 0,-1 0,1 0,-48 0,48 0,-25 0,-23 0,48 0,-48 0,24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50:21.74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14644 11216,'0'0,"0"-24,24 24,-24 0,24-24,24 24,-25 0,25 0,23 0,-23 0,0 0,23 0,-23 0,23 0,-23 0,-1 0,1 0,23 0,-23 0,-24 0,47 0,-47 0,24 0,-24 0,23 0,-23 0,0 0,0 0,0 0,-1 0,1 0,0 0,0 0,0 0,-1 0,1 0,0 0,0-24,23 24,-47 0,24 0,0-24,0 24,0 0,-1 0,25 0,-24 0,24 0,-1 0,1 0,-24 0,-1 0,25 0,0 0,-24 0,-1 0,25 0,-24 0,0 0,-1 0,25 0,0 0,-25 0,25 0,0 0,-1 0,1 0,23 0,-23 0,23 0,-23 0,0 0,-1 0,1 0,23 0,-23 0,0 0,-25 0,25 0,0 0,-1 0,-23 0,24 0,-24 0,47 0,-47 0,23 0,1 24,0-24,-1 0,25 0,-1 0,1 0,-25 0,1 24,-1-24,-23 0,24 0,-24 0,-24 0,24 0,-1 0,1 0,-24-24,24 24,0 0,0 0,-24 0,47 0,-47 0,24-24,0 24,0 0,0 0,23 0,1 0,-24 0,23 0,1 0,-1 0,-23 0,-24 0,48 0,-48 0,24 0,-1 0,1 0,-24 0,24 0,0 0,0 0,0 0,-24 0,23 0,1 0,0 0,0 0,-24 0,24 0,-1 0,1 0,-24 0,24 0,0 0,0 0,-24 0,24 0,-1 0,1 0,0-23,-24 23,24 0,0 0,-24 0,47 0,1 0,-1 0,1 0,23 0,1 0,-24 0,-25 0,1 0,24 0,-1 0,-23 0,24 23,0-23,-25 0,1 0,0 0,0 0,-24 0,47 0,-47 0,24 24,-24-24,48 0,-48 0,24 0,-24 0,23 0,-23 24,0-24,24 0,0 0,-24 0,0 0,24 0,-24 0,24 0,-24 0,23 0,1 24,-24-24,24 0,-24 0,24 0,-24 0,24 0,0 0,-24 0,23 0,-23 0,24 0,-24 0,-24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50:25.53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15502 15121,'23'0,"-23"0,24-24,0 24,0 0,23 0,25-24,-24 24,23 0,0 0,1 0,23 0,-24 0,25 0,-1 0,0 0,1 0,46 24,-46-24,-1 24,0-24,24 0,-47 0,-25 0,25 0,-25 24,1-24,-24 0,0 0,-1 0,1 0,0 0,0 0,0 0,23 0,1 0,-1 0,1 0,0 0,-1 0,1 0,0 0,-1 0,-23 0,48 0,-49 0,49 0,-25 0,25 0,-25 24,-23-24,24 0,-1 0,25 0,-24 0,23 0,-23 0,23 0,-23 0,-1 0,1 0,0 0,-1 0,-23 0,0 0,23 0,-23 0,0 0,0 0,0 0,23 0,-23 0,24-24,-24 24,-1 0,1 0,24 0,-24 0,-1 0,25 0,0 0,23 0,-23 0,23 24,-23-24,-24 0,23 23,1-23,-1 0,1 0,24 0,-25 24,1-24,-1 0,1 0,-24 0,0 0,23 0,-23 0,0 0,24 0,-25 0,1 0,0-24,0 24,0 0,23-23,-47 23,24 0,24-24,-25 24,25 0,0 0,-1 0,-23 0,0 0,24 0,-25-24,1 24,0 0,-24 0,24 0,-24 0,24 0,0 0,-1 0,-23-24,24 24,-24 0,24 0,0 0,-24 0,24 0,-24 0,23 0,-23 0,24 0,0 0,0 0,-24 0,24 0,-1 0,-23 0,24-24,0 24,0 0,0 0,23 0,-23 0,0 0,24 0,-25 0,1 0,0 0,0 0,23 0,-23 0,0 0,24 0,-1 0,-23 0,0 0,24 0,-48 0,47 0,-47 0,24 0,-24 0,24 0,-24 0,24 0,-1 0,1 0,-24 0,48 0,-48 0,24 0,-1 0,-23 0,48 0,-48 0,24 0,-24 0,24 0,-24 0,24 0,-1 0,-46 0,-1 0,24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50:28.91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3667 15931,'0'0,"24"0,-24 0,47-24,-23 24,0 0,0 0,47 0,-47 0,47 0,-23 0,23 0,1 0,-1 0,25 0,-1 0,24 0,0 0,-24 0,-23 0,-1 0,0 0,1 0,-1 0,-23 0,0 0,-1 0,1 0,-1 24,1-24,23 0,-23 23,47-23,-23 0,-1 0,1 0,23 0,0 0,0 24,-23-24,47 24,-24-24,0 0,1 0,-25 0,1 0,-25 0,-23 0,47 0,-23 0,23 0,1 0,-1 24,48-24,-23 0,-1 0,0 0,24 0,0 24,0-1,0-23,-23 0,-1 0,-24 0,1 0,-25 0,25 0,-25 0,1 0,0 0,23 0,-23 0,23 0,25 24,-1-24,-24 24,48-24,0 24,-23-24,46 24,-46-24,-25 23,24-23,-23 0,-1 0,-23 0,23 0,-23 24,0-24,-1 0,1 0,23 0,-23 0,0 0,-1 0,1 0,-1 0,-23 0,24 0,-1 24,25-24,-25 0,25 0,-1 0,1 0,-25 0,25 0,-24 0,23 0,-23 24,23-24,0 0,25 0,-25 0,1 0,-1 0,-23 0,-1 0,1 0,0 0,-25 0,25 0,-24 24,0-24,-24 0,23 0,25 0,23 0,-23 24,23-24,-23 0,24 0,23 0,-24 0,-23 0,23 0,-23 0,23 0,-23 0,0 0,23 0,0 0,-23 0,-24 0,24 0,-1 0,1 0,23-24,-47 24,24 0,-1 0,1 0,0 0,-1-24,25 24,-25 0,1 0,-1 0,-23 0,48-24,-25 24,1 0,0 0,-1 0,-23 0,48 0,-25 0,1 0,23 0,-23 0,23 0,1 0,-1 0,1 0,-1 0,-23 0,23-24,1 24,-1 0,0-24,-23 24,0 0,23-23,0 23,-23 0,24 0,-1 0,0-24,1 24,-1-24,1 24,-1-24,1 24,-1 0,-23 0,23 0,-23 0,23 0,-23 0,23 0,1 0,-72-24,47 24,1 0,0 0,-25 0,1 0,0 0,0 0,-24 0,24 0,-1 0,-23-23,0 23,24 0,-24 0,24 0,-24 0,24 0,0 0,-24 0,23 0,-23 0,24 0,-24 0,24 0,0 0,-24 0,24 0,0 0,-1 0,1 0,24 0,-24 0,23 0,-23 0,48 0,-25 0,25 0,-1 0,0 0,-23-24,0 24,-25 0,25 0,-24 0,-24 0,24-24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18:45.019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13049 1762,'0'24,"0"0,47 0,-47 23,72 1,-48-24,47 47,1-23,-1-1,1 1,23 23,-24-23,1-24,23 47,-48-47,25 24,23-1,-47-23,23 24,-23-24,0-1,-25 1,25-24,-24 24,23 0,-47-24,48 24,-24-24,0 0,-1 23,1 1,0-24,0 24,0 0,-1-24,-23 24,24-1,0 1,0-24,-24 24,24 0,-24 0,24 0,-24-24,23 47,1-47,-24 24,0-24,24 0,-24-24,24 24,0-24,-24-23,0-49,0 1</inkml:trace>
  <inkml:trace contextRef="#ctx0" brushRef="#br0" timeOffset="799">14668 1643,'0'0,"0"0,-24 0,0 24,1 0,-1-1,-24 1,1 0,23 48,-48-49,49 25,-25 0,0-25,48 1,-47 0,-1 24,-23-1,23 1,-23 0,23-25,0 49,-47-25,47 1,1 0,-1-1,1-23,23 0,-24 0,24 23,1-23,-1 0,0 0,0 0,0 23,0-47,1 48,23-48,-24 24,0-1,24-23,0 24,-24-24,24 24,0-24,-24 0,24 24,0-24,0 24,-23-24,23 0,-24 0,24 24</inkml:trace>
  <inkml:trace contextRef="#ctx0" brushRef="#br0" timeOffset="3455">15311 2357,'0'0,"0"0,24 0,-24 0,24 0,-24 0,23 0,1 0,24 0,0 0,-25 0,-23 0,48 0,-48 0,24 0,-24 0,24 0,-24 0,23 0,1 0,-24 0,24 0,-24 0,24 0,-24 0,24 0,0 0,-24 0,23 0,-23 0,24 0,-24 0,24 0,0 0,-24 0,24 0,-24 0,23 0,-23 0</inkml:trace>
  <inkml:trace contextRef="#ctx0" brushRef="#br0" timeOffset="4791">16454 1714,'-24'0,"24"0,0 24,0-24,0 0,0 24,0-24,0 24,-24-24,24 24,0 0,0-1,0-23,0 48,-23-24,23 0,0 23,0-23,0-24,0 48,0-25,0 1,-24 0,24-24,0 24,0 0,0 0,0-24,0 23,0 1,0 0,0-24,0 24,0-24,0 0,24 0,-24 0,23 0,-23-24,0 24,24 0,-24 0,24 0,0 0,-24-24,24 24,0 0,-1 0,1 0,-24 0,24 0,-24 0,24 0,0 0,-24 0,23 0,-23 0,24 0,-24 0,24 0,0 0,-24 0,0-24,0 24</inkml:trace>
  <inkml:trace contextRef="#ctx0" brushRef="#br0" timeOffset="5927">16811 1667,'0'0,"0"24,0-24,0 23,0-23,0 24,0 0,0 0,0 0,0 23,0-47,0 48,0-24,0 0,0 23,0-23,24 24,-24-25,0 1,0 48,0-48,0-1,0 1,0 48,-24-49,24 1,0 0,-24 24,24-25,-23 1,23 24,0-48,0 48,0-25,0 1,-24 0,24 24,0-25,0 1,0 0,0 0,0 0,0-1,0 1,0 0,0 0,0 0,0 0,0-24,0 23,0-23,24 0,-24-23,0-1,0 0,23 0</inkml:trace>
  <inkml:trace contextRef="#ctx0" brushRef="#br0" timeOffset="8143">17526 1714,'0'0,"-24"0,24 0,-24 0,0 0,24 0,-24 0,24 24,-23-24,-1 0,0 24,24-24,-24 0,24 24,-24-24,24 24,-23-24,23 24,0-24,-24 0,24 23,0-23,0 0,0 24,-24-24,24 24,0-24,0 24,0-24,0 24,0-24,0 0,0 23,0 1,24-24,-24 0,0 0,24 24,-24-24,0 24,23-24,1 0,0 0,-24 24,24-24,-24 23,0-23,47 0,-47 0,24 0,0 24,0-24,-24 0,0 0,24 24,-24-24,0 24,23-24,-23 0,0 24,24-24,-24 0,0 24,24-24,-24 23,0-23,0 48,0-48,24 48,-24-25,0 1,0 0,0 0,0 0,0-1,0 25,0-48,0 24,-24 0,24 0,0-24,-24 23,24-23,0 24,-24-24,24 24,-23 0,23-24,-24 24,24-24,-24 23,24-23,0 0,-24 24,24-24,-47 0,47 24,-24-24,24 0,-24 0,24 0,0 24,-24-24,0 0,24 0,-23 0,23-24,0 0,0 24,0-24,-24 24,24 0,0-47,0 23,-24 0,0-23,24 23,-24 0,24-24,0 48,0-24,0 24,0-23,0 23,0-24,0 0,0 24,0 0,24-24,-24 24,24-47,-24 47,48 0,-48-24,47 24,-47-24,24 0,-24 24,24-24,0 24,-1-23,-23-1,24 24,-24-24,24 24,0-24,-24 24,0-24,24 0,-24 24,0 0,23-23,-23 23,0-24,24 24,-24 0,0-24,24 24,-24-24,0 24,0-24,0 24,0-23,0 23,0-24,0 0,0 24,0-24,0 24,0-24,0 24,0-23,-24 23,24 0,-24 0,24-24,0 24,0-24,0 24,-23 0</inkml:trace>
  <inkml:trace contextRef="#ctx0" brushRef="#br1" timeOffset="25282">20836 4429,'0'0,"0"24,0 0,-24 0,24-1,0 1,-24 0,24 24,0-25,0 1,0 24,0-24,0-1,0 1,0-24,0 24,0 0,0 0,0-24,0 24,0-24,0 23,0-23,24 0,-24 0,24 0,-24 0,47 0,-23 0,0 0,0 0,23 0,1 0,-48 0,48 0,-48 0,0 0,23 0,-23 0,24 0,-24 0,24 0,0 0,-24 0,24 0,-24 0,23 0,-23 0,24 0,-24-23,24 23,-24-24,0 24,0-24,0 24</inkml:trace>
  <inkml:trace contextRef="#ctx0" brushRef="#br1" timeOffset="25894">21264 4429,'0'0,"0"48,0-48,0 24,0 23,24-23,-24 0,0 47,0-47,0 0,0 23,0 1,0 0,0-24,0 23,0-23,0 24,0-1,0-23,0 24,0-1,0-23,0 0,0 0,0 0,0-1,0 1,0 24,0-48,0 24,0-24,0 23,0 1,0-24,0 24,0-24,24 0,-24-24,24 24,-24-47</inkml:trace>
  <inkml:trace contextRef="#ctx0" brushRef="#br1" timeOffset="26818">21740 4524,'0'0,"0"24,-23-24,23 0,0 24,0-24,0 24,0 0,0-1,0 1,0 0,0 0,0 0,0-1,0 25,0-48,0 24,0 0,0-24,0 24,0-1,0-23,23 0,-23-23,0 23,24-24,0 24,0 0,24-24,-25 0,1 24,0 0,0 0,0 0,-1 0,1 0,0 0,-24 0,24 0,-24 0,24 0,-24 0,23 0,1 0,-24 0,24 0,-24-24,0 24</inkml:trace>
  <inkml:trace contextRef="#ctx0" brushRef="#br1" timeOffset="27418">22121 4429,'0'24,"0"-24,0 24,0 0,0-1,0 1,0 0,0 0,0 23,0-23,0 24,0-1,0-23,0 0,0 48,0-25,0 25,24-49,-24 25,0 0,0-1,0-23,0 0,0 24,0-48,0 23,0-23,0 24,0-24,0 24</inkml:trace>
  <inkml:trace contextRef="#ctx0" brushRef="#br1" timeOffset="28466">22145 4072,'24'0,"-24"0,24 24,0-24,23 24,1 23,-24-47,0 48,-1-48,1 47,0-47,0 48,0-48,-24 24,0 0,23-1,-23 1,24 0,0 0,-24 24,24-25,0 25,-24-24,0 0,24 23,-1 1,-23 23,0-47,0 48,24-25,-24 1,0-1,0 25,0-48,0-1,0 25,0-48,0 24,0-24,0 24,0-24,-24 24,24-24,-23 23,23 1,0-24,0 0,-24 0,24 24,0-24,0 24,0-24,-24 0,24 47,0-47,-24 0,24 24,-24-24,24 24,0-24,0 24</inkml:trace>
  <inkml:trace contextRef="#ctx0" brushRef="#br1" timeOffset="29581">20883 6286,'0'0,"0"24,0-24,0 24,-24 24,24-48,0 47,-23 1,-1-24,24 23,0-23,-24 24,24-24,-24-1,24 25,0-48,0 24,0-24,0 24,0 0,0-24,0 0,24 0,-24 0,24 0,-24 0,24 0,-24 0,47 0,-23 0,24 0,-1 0,25 0,-25 0,25 0,-25 0,-23 0,0 0,0 0,-24 0,24 0,-24 0,23 0,1 0,-24-24,0 24,24 0,-24 0,24 0,-24 0,0-24,24 24,-1 0,-23 0,0 0,24 0</inkml:trace>
  <inkml:trace contextRef="#ctx0" brushRef="#br1" timeOffset="30236">21407 6334,'0'24,"0"0,0 0,0-1,0 1,0 0,0 24,0-1,0 1,0-24,0 23,0 1,0-24,0 23,0 1,0 0,0-1,24-23,-24 0,24 47,-24-47,0 0,0 0,0-24,0 47,0-47,0 24,0 0,0-24,0 48,0-48,0 23,0-23,23 24</inkml:trace>
  <inkml:trace contextRef="#ctx0" brushRef="#br1" timeOffset="31030">21836 6120,'0'0,"0"24,0-24,0 23,24 25,-1-24,1 23,0-23,24 0,-48 24,47-24,-47-1,24-23,0 24,0 0,-24-24,0 0,23 0,-23 24,24-24,-24 0,0 0,0 24,24-24,-24 0,0 23,48-23,-48 24,23-24,-23 0,24 0,-24 24</inkml:trace>
  <inkml:trace contextRef="#ctx0" brushRef="#br1" timeOffset="31685">22193 6096,'0'0,"-24"0,24 24,0-24,0 24,-24-24,24 0,0 47,-24-47,24 24,-23 0,-25 0,48 23,-24-23,0 24,1-48,-1 24,0 23,24-23,-24 24,24-25,-24-23,24 24,0 0,-23-24,23 24,0-24,-24 0</inkml:trace>
  <inkml:trace contextRef="#ctx0" brushRef="#br1" timeOffset="32925">21240 8168,'0'0,"0"0,24 23,0 1,-24-24,48 48,-25-24,25 23,0-23,-25 24,25-24,-24-1,24 25,-25-24,1 23,24-23,-24 24,23-24,-23 0,0-24,-24 23,24 1,-24-24,24 24,-1-24,-23 0,0 0,24 0,-24 24</inkml:trace>
  <inkml:trace contextRef="#ctx0" brushRef="#br1" timeOffset="33677">21717 8072,'0'0,"0"24,0-24,-24 0,24 24,-24 0,24 0,-24 23,0 1,24-24,-47 23,23 1,24-24,0 0,-24 23,24-47,0 48,-24-48,24 24,-24-24,24 23,0 1,-23 0,23 0,0-24,-24 48,0-48,24 47,0-47,-24 24,24-24,0 24,-24-24,24 24,0-24,0 0,0 23,-23-23,23 24,-24-24</inkml:trace>
  <inkml:trace contextRef="#ctx0" brushRef="#br1" timeOffset="35565">22383 7906,'0'24,"0"23,0-23,24 0,-24 23,0 25,0-25,24 49,0-25,-24 1,24-1,-24 24,23 24,-23-23,24 23,0-48,0 72,0-48,0 48,-24-24,23 24,1-72,-24 1,0-24,0-1,0 48,24-23,-24-25,24 25,-24-1,24 1,-24-48,0-1,0 25,0-24,0 0,0-1,0-23,0 48,0-48,0 24,0 0,0 0,0-1,0 1,0-24,0 48,0-24,0-1,0 25,0 0,0-48,0 47,0-23,0 48,0-49,-24 25,24-24,0 23,0-23,0 0,0 0,0 23,0-47,0 24,0-24,-24 48,24-24,0 0,0-1,0 1,0 0,0 0,0-24,0 24,0-1,0-23,-24 0,24 24,0-24,0 24,0-24,0 24,0 0,-24-24,24 23,0-23,0 0,0 24,0-24,0 24,0 0,0-24,-23 24,23 0,0-24,0 23,0 1,0 0,0 0,0 0,0-24,0 23,0 1,0 0,0 0,0 0,0-24,0 47,0-47,0 48,0-24,0 0,0-1,0 1,0 0,0 24,-24-1,24 1,-24 47,24-23,-24 23,24-24,0 1,0-49,0 25,-24 47,0-23,24 23,0 24,-23-47,23-1,-24 24,24-47,0-24,0-1,0 25,0 0,0-24,0-1,0-23,0 24,0-24,-24 0</inkml:trace>
  <inkml:trace contextRef="#ctx0" brushRef="#br1" timeOffset="38186">23002 7834,'0'24,"0"-24,0 24,0 0,0-24,0 24,24-1,-24 1,24 24,-24-24,0-1,24 25,0-24,0 23,-24-23,0 0,47 0,-47 0,0 0,24-24,-24 23,0-23,24 0,-24-23,24-1,-1 24,1-24,0 0,24 0,-48 0,24 1,-24-1,23 0,-23-24,0 25,0-1,0 0,24 0,-24 0,0 24,0-47,0 47,0-24,0 0,0 24,0-24,0 0,-24 24,24 0,0 0,0 24,0-24,0 24,0 24,0-24,0-1,0 25,48 0,-48-25,0 25,24 0,23-25,-47 1,0 24,24-24,0 23,-24-23,0 0,24 24,0-25,-24 1,0 24,0-24,23-1,-23 1,0 48,0-72,24 24,-24 23,0-23,0 0,0 0,0-1,0 1,0 0,0-24,0 24,0 0,-24-24,1 23,23-23,0 0,0 24,-24-24,24 24,-24-24,24 24,-24-24,24 0,-24 0,24 0,-23 24,23-24,0 0,-48 0,48 0,-24 0,24 0,-24 0,1 0,-1 0,24 0,-24 0</inkml:trace>
  <inkml:trace contextRef="#ctx0" brushRef="#br1" timeOffset="41405">21740 9525,'0'0,"-23"0,23 0,-24 0,24 0,0 24,-24-24,24 0,-24 0,24 24,0-1,-24-23,24 24,0-24,0 24,-23-24,23 24,0 0,0-24,0 23,-24-23,24 24,-24-24,24 48,0-48,0 24,0 0,0-24,0 23,0 1,0 0,0-24,0 48,0-25,0-23,0 24,0 0,0-24,0 24,24-24,-24 24,0-1,24 1,-24-24,23 24,1-24,-24 0,24 24,-24 0,24-24,-24 0,24 0,-1 0,-23 0,24 0,0 0,-24 0,24 0,0-24,0 0,-24 24,23 0,1 0,-24 0,24-24,-24 24,24 0,-24 0,0 0,0-24,24 24,-24-23,23 23,-23 0,0-24,0 24,0-24,24 24,-24 0,0-24,0 0,0 24,0-23,24 23,-24-24,0 0,0 0,0 0,0 24,0-23,0 23,0-24,0 0,0 24,0-24,0 24,0-24,0 24,0-24,0 1,-24 23,24 0,0-24,-24 24,24-24,-23 24,23 0,0 0,0-24,-24 24,24 0,0-24,-24 24,0 0,24 0,0 0,-24-23,24 23,0 0,-23 0,23 0,-24 0,24-24,-24 24,24 0,-24 0</inkml:trace>
  <inkml:trace contextRef="#ctx0" brushRef="#br1" timeOffset="42765">23360 9454,'0'0,"0"23,0-23,0 24,0-24,0 24,0-24,0 24,0 0,0 23,0-47,0 24,0 24,0-25,24-23,-24 48,0-48,0 24,0 0,0 0,0-1,0-23,0 24,0 0,0 0,0-24,0 47,0-47,0 24,0 0,0 0,0 0,0-24,0 23,0-23,0 24,0 0,0-24,0 24,0-24,0 24,0-24,0 24,23-24</inkml:trace>
  <inkml:trace contextRef="#ctx0" brushRef="#br1" timeOffset="43777">21764 11097,'0'0,"0"23,0 1,0 0,0 0,0 47,0-23,0 23,0-23,0 0,0-1,0 1,0-24,0 23,0-23,0 0,0 24,0-48,0 23,0-23,0 24,0-24,0 24,0 0,0-24,0 24,0-24,0 23,0-23</inkml:trace>
  <inkml:trace contextRef="#ctx0" brushRef="#br1" timeOffset="45133">23169 11073,'0'0,"0"24,0-24,0 23,0 1,0 0,0-24,0 24,0 23,0-23,-24 0,24 0,0 0,0 0,0-24,0 23,0-23,0 24,0 0,0-24,-23 24,23-24,0 24,0-24,0 23,0-23,0 0,23 0,-23 0,24 0,-24 0,24 0,-24-23,0 23,24 0,0 0,-24 0,23 0,-23 0,24 0,-24 0,24 0,0 0,-24 0,24 0,-24 0,24 0,-24 0,0-24,23 24,1 0,-24 0,24 0,-24 0,24 0,-24 0,24 0,-1 0,-23 0,0 0,24 0,-24-24,48 24</inkml:trace>
  <inkml:trace contextRef="#ctx0" brushRef="#br1" timeOffset="45828">23526 11168,'0'0,"0"24,0-24,0 24,0-24,0 23,0-23,0 48,0-24,0 0,0 23,0 1,0 0,0-1,24 25,-24-25,0 1,24 23,-24-23,0 0,0-1,0-23,0 0,0-24,0 47,0-23,0-24,0 48,0-48,0 24,0-24,0 24,24-24,-24 23,0 1</inkml:trace>
  <inkml:trace contextRef="#ctx0" brushRef="#br1" timeOffset="47549">21312 12787,'0'0,"24"0,-24 0,0-24,23 24,1-23,-24-1,48 0,-24 24,-1-24,1 24,0 0,0-24,24 1,-25 23,1 0,-24 0,24 0,-24 0,0 0,24 0,-24 23,0-23,0 24,24 0,-24 0,0 23,0-23,0 0,0 0,0 0,0 0,-24 23,0-23,0 24,24-25,-24 49,1-48,23 23,-24 1,0-24,0 0,0-1,24 1,-24 0,1-24,-1 0,24 24,-48 0,48-24,-47 0,47 23,-24-23,0 0,24 0,-24 0,0 0,24 0,-23 0,23 0,-24 0,24 0,0-23,-24 23,24-24,0 24,0-24,0 24,0-24,0 24,0 0,24 0,-24-24,0 24,24 0,-1 0,1 0,24 0,-1 0,-23 0,24 0,-24 0,-1 0,-23 0,24 0,0 24,-24-24,0 0,0 24,24-24,-24 0,0 24,0 0,24-24,-24 0,0 23,0-23,0 0,24 0,-24 24,23-24,-23 0,24 0,-24-24,0 24,24 0,-24-23,0 23,48-24,-1 24</inkml:trace>
  <inkml:trace contextRef="#ctx0" brushRef="#br1" timeOffset="48301">23050 12787,'0'0,"0"24,0 0,0 24,0-25,0 25,24 23,-24-23,0 0,24-1,-24 1,0-24,0 23,24-23,-24 0,23 24,1-25,-24 1,0 0,24 0,-24 0,0-1,0 1,24 0,-24 0,24 0,-24-24,0 24,23-24</inkml:trace>
  <inkml:trace contextRef="#ctx0" brushRef="#br1" timeOffset="49881">23455 12787,'0'0,"0"24,0-24,0 24,0-24,0 24,0 0,0-1,-24 1,24 0,0 24,0-25,0 1,0 24,0-24,0 23,0-23,0 0,0 24,0-48,0 23,0 1,24 0,-24 0,0 0,0-1,24 1,-24-24,0 24,24 0,-24-24,23 24,-23-24,24 0,-24 23,24-23,-24 24,48-24,-48 24,23-24,-23 0,24 0,-24 0,24 0,0 0,0 0,-24 0,23 0,1 0,0 0,-24 0,24-24,-24 24,0-24,24 24,0 0,-24-23,23 23,-23-24,0 0,24 24,-24 0,24-24,-24 0,0 1,0 23,24-24,-24 0,0 0,0 24,0-24,0 24,0-23,0 23,-24 0,24-24,-24 24,24 0,0 0,-24 0,24 0,-23 0,23 0,-24 0,0 0,24 0,-24 0,24 0,0 0,-24 0,24 24,0-24,0 23,-24-23,24 0,0 24,0-24,-23 0,23 24,0 0,0-24,0 24,0-1,-24 1,24-24,0 24,0-24,0 24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50:33.04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17954 15645,'0'-24,"0"24,-24 0,24-24,-23 24,23 0,0 0,-24 0,24-24,0 24,-24 0,24 0,-24 0,0 0,24 0,0 24,-23-24,23 0,0 0,0 24,-24-24,24 0,0 0,0 24,0-24,0 24,-24-24,24 23,0-23,0 24,0-24,0 24,-24-24,24 0,0 24,0 0,0-24,0 23,0-23,0 24,0-24,0 24,0 0,0-24,0 24,0-24,0 24,0-24,0 23,0 1,0 0,0-24,0 24,0-24,0 24,0-1,0-23,0 24,24-24,-24 0,0 24,0-24,0 24,0-24</inkml:trace>
  <inkml:trace contextRef="#ctx0" brushRef="#br0" timeOffset="1232">17645 15907,'0'0,"23"0,-23 0,24 0,-24 0,24 0,-24 0,48 0,-48 0,24 0,-24 0,23 0,1 0,-24 0,24 0,-24 0,0 0,24 0,-24 0,24 0,-24 24,23-24,-23 0,24 0,-24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20:56.695"/>
    </inkml:context>
    <inkml:brush xml:id="br0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9001 7477,'0'0,"24"0,-24 0,23 0,-23 0,24 0,0 0,0 0,0 0,-1 0,1 0,24 0,-1 0,-23 0,0 0,24 0,-1 0,-23 0,24 0,-1 0,1 0,-24 0,24 0,-25 0,25 0,-48 0,24 0,0 0,-1 0,-23 0,24 0,0 0,0 0,-24 0,24 0,-24 0,23 0,-23 0,24 0,0 0,-24 0,24 0,-24 0,24 0,-24 0,23 0,1 0,-24 0,24 0,-24 0,24 0,-24 0,24-24,0 24,-1 0,25 0,-48 0,48 0,-48 0,23 0,1 0,0 0,0 0,0 0,0 0,-1 0,25 0,-48 0,24 0,23 0,-47 0,48 0,-24 0,-24 0,47 0,-47 0,24 0,24 0,-24 0,-1 0,25-24,-24 24,-24 0,24 0,0 0,-1 0,-23 0,24 0,-24 0,48 0,-48 0,24 0,-24 0,23-23,1 23,-24 0,24 0,-24 0,24 0,0 0,0 0,-1 0,1 0,0 0,0 0,0 0,-1 0,1 0,0 0,-24 0,24 0,-24 0,24 0,-24 0,23 0,1 0,-24 0,24 0,-24 0,24 0,-24 0,24 0,-1 0,-23 0,24 0,0 0,0 0,0 0,0 23,-1-23,25 0,-24 0,0 0,-1 0,49 0,-48 0,0 0,-1 0,1 0,-24 0,24 0,0 0,-24 0,24 0,-24 0,23 0,1 0,0 0,0 0,0 0,-1 0,25 0,-24 0,23 0,1 0,0 0,23 0,-23 0,-24 0,-1 0,25 0,-48 24,24-24,-24 0,24 0,-24 0,24 0,-1 0,-23 0,24 0,-24 0,24 0,-24 0,24 0,-24 0,24 0,-1 0,1 0,-24 0,24 0,0 0,0 0,-1 0,1 0,0 0,0 0,0 0,-1 0,-23 0,24 0,-24 0,24 0,0 0,-24 0,24 0,-24 0,24 0,-24 0,23 0,1 0,-24 0,24 0,-24 0,24 0,-24 0,0-24,24 24,-1 0,-23 0,24 0,-24 0,24 0,-24 0,24 0,0 0,-24-23</inkml:trace>
  <inkml:trace contextRef="#ctx0" brushRef="#br0" timeOffset="23271">1143 6834,'0'0,"23"0,-23 0,24 0,-24 0,48 0,-48 0,24 0,-24 0,24 0,-1 0,1 0,0 0,-24 0,24 0,0 0,-24 0,23 0,-23 0,24 0,-24 0,24 0,0 0,-24-24,24 24</inkml:trace>
  <inkml:trace contextRef="#ctx0" brushRef="#br0" timeOffset="78143">21336 5382,'0'23,"0"-23,0 24,0 0,0-24,0 24,0-24,0 24,-24-24,24 23,0 1,0-24,0 24,0 0,-24 0,24 0,0-24,0 23,0-23,0 0,0 24,0 0,0-24,0 0,24 0,-24 0,24 0,23 0,-23 0,0 24,23-24,-23 24,0-24,-24 0,0 0,24 0,-24 0,24 0,-24 23,0-23,24 0,-1 0,-23 0,0 0,24 0,-24 0,0 24,24-24,-24 0,24 0,0 0,-24 0</inkml:trace>
  <inkml:trace contextRef="#ctx0" brushRef="#br0" timeOffset="78984">21764 5453,'0'0,"0"24,-24-24,24 24,0-24,-23 23,23 1,0 0,0 0,0 0,0 0,-24-24,24 47,0-23,0 0,0 0,0 23,0-23,-24 0,24 0,0-1,0 1,0-24,0 48,0-48,0 24,0 23,0-47,0 24,0 0,0 0,0-24,0 24,0-24,0 23,0-23,0 24,0-24,0 24,0 0,24-24</inkml:trace>
  <inkml:trace contextRef="#ctx0" brushRef="#br0" timeOffset="81096">22193 5524,'24'0,"-48"0,0 0,24 0,-24 0,24 0,0 24,-24-24,1 24,-1-24,24 0,-24 24,24 0,0-24,-48 0,48 24,0-24,-23 23,23-23,0 24,-24-24,24 24,0-24,-24 0,24 24,0-24,-24 0,24 24,0-24,0 0,24 0,-24 0,0 23,24-23,-24 0,24 0,-24 0,23 0,-23 24,24-24,-24 0,24 0,-24 0,24 0,-24 0,24 0,-24-24,23 24,-23 0,0-23,24 23,-24 0,24 0,-24-24,24 24,0 0,-24-24,0 24,0-24,23 24,-23-24,0 24,0 0,0-23,24 23,-24 0,0-24,0 24,0-24,0 0,0 24,0-24,0 24,24 0,-24-24,0 24,-24 0,0 0,24 0,0 24,0-24,0 0,0 24,-23 0,23 0,0 23,0-23,0-24,-24 48,24-24,0-1,0 1,-24-24,24 24,0 0,0 0,0-1,0-23,0 24,0 0,0 0,0 0,0 0,0-24,0 23,0-23,0 24,0 0,0 0,0-24,0 24,0-24,0 23,0-23,0 24,0 0,0-24,0 24,0-24,0 24,0-24,0 23,0 1,0-24,0 24,0-24,0-24,0 0,0 24,0-23</inkml:trace>
  <inkml:trace contextRef="#ctx0" brushRef="#br0" timeOffset="81854">22622 5929,'23'0,"1"0,-24 0,24 0,-24 0,24 0,-24 0,24 0,-1 0,-23 0,24 0,-24 0,24 0</inkml:trace>
  <inkml:trace contextRef="#ctx0" brushRef="#br0" timeOffset="83535">23264 5453,'-23'0,"23"24,-24-24,24 24,-24-1,0 25,24-48,0 24,-24 0,24 0,-23-1,-1 1,24 0,0 0,0-24,0 47,-24-23,24 0,0-24,0 24,0 0,0-1,0-23,0 24,0-24,0 24,0-24,0 24,24-24,-24 0,0 24,0-24,0 24,0-24,24 23,-24-23,0 0,0 24,23-24,-23 24,0 0,0-24,24 24,-24-24,24 0,-24 23,24-23,-24 0,0 24,24-24,-24 24,0-24,23 0,1 0,-24 0,24 0,-24-24,24 24,-24-24,0 24,24 0,0-23,-24 23,0 0,23-24,-23 24,24-24,-24 0,0 24,24-24,-24 24,24-23,-24 23,0-24,0 0,0 24,0-24,0 24,0-24,0 24,0-24,-24 24,0 0,24 0,-24 0,24 0,-23 0,23 0,0 0,-24 0,0 0,24 24,0-24,0 0,-24 0,24 0,0 24,-24-24,24 24,0-24,0 0,0 24,0 0,-24-24,24 0,0 23,0-23,-23 0,23 24,0-24,0 24,0 0,0-24,0 24,0-24,0 23,0-23</inkml:trace>
  <inkml:trace contextRef="#ctx0" brushRef="#br0" timeOffset="85663">24003 5310,'-24'0,"0"0,24 0,-24 0,24 0,0 0,-24 0,24 24,-23-24,-1 0,24 24,-24-24,24 24,-24-1,0 1,24-24,0 24,-24-24,24 0,0 48,-23-48,23 0,0 23,0-23,0 24,0-24,0 24,0 0,0-24,0 0,0 24,23-24,-23 0,0 0,24 24,-24-24,24 0,-24 0,0 23,24-23,0 0,-24 24,24-24,-24 0,0 0,23 24,-23-24,24 0,-24 0,24 0,-24 24,24-24,-24 0,0 0,24 0,-24 24,0-24,0 23,0-23,23 0,-23 24,0-24,24 24,-24-24,0 24,0 0,0-24,0 23,0-23,0 24,0 0,0 0,-24 0,24 0,0-1,-23-23,23 24,0-24,-24 24,24-24,0 0,-24 0,24 24,0-24,-24 0,0 0,24 0,-23 0,23-24,0 24,0-24,-24 24,24 0,0-24,0 24,0 0,0-23,0 23,0-24,0 0,0 24,0-24,0 24,0-24,0 24,0-24,0 1,0 23,24-24,-24 24,0-24,0 24,23 0,-23-24,0 0,24 24,-24-23,0 23,0 0,24-24,-24 24,24-24,-24 0,0 24,0 0,0-24,0 24,24 0,-24-23,0 23,0-24,0 0,0 24,0-24,23 24,-23 0,0-24,0 24,0-24,0 1,0 23,0-24,0 24,0-24,0 24,0-24,0 0,-23 24,23 0,0-23,-24 23,24 0,0-24,0 24,0 0,-24 0,24 0,0-24,-24 24,24 0</inkml:trace>
  <inkml:trace contextRef="#ctx0" brushRef="#br0" timeOffset="87448">21740 7239,'0'0,"0"-24,-23 24,23-24,-24 24,24 0,-24 0,24 0,-24 0,24 0,-24 0,24 0,-23 0,-1 0,24 0,0 0,-24 0,24 24,-24-24,24 24,-24-24,0 24,24-24,0 24,-23-1,23-23,0 24,0 0,0 0,0-24,0 24,0-24,0 23,0-23,0 24,0-24,0 24,23-24,-23 24,0-24,0 0,24 0,-24 0,24 0,-24 0,24 0,0 0,-24 0,24 0,-1-24,1 24,-24-24,24 24,-24-24,24 24,-24-23,24-1,-1 0,-23 24,0-48,24 48,-24-23,0 23,0-24,0 24,0-24,24 24,-24-24,0 24,-24 24,24-24,0 24,0-24,0 47,0-47,0 24,0 24,0-24,24-1,-24 1,0-24,24 24,0 0,-24 0,24-24,-24 0,23 0,-23 0,24 0,-24-24,24 24,-24 0,0-24,24 24,0-24,-1 0,1 1,0-1,0 0</inkml:trace>
  <inkml:trace contextRef="#ctx0" brushRef="#br0" timeOffset="88311">22169 7191,'0'0,"0"24,0-24,0 24,0-24,0 48,0-48,0 23,0 25,0-48,0 24,0 0,0-1,0 1,0-24,0 24,0-24,0 0,0 24,0-48,0 0,0 24,0-24,0 1,0-25,0 24,24-23,-24 23,0 0,0-24,24 48,-24-23,0-1,0 0,23 24,-23-24,0 24,24 0,-24 0,24 0,-24 0,24 0,0 0</inkml:trace>
  <inkml:trace contextRef="#ctx0" brushRef="#br0" timeOffset="89998">22383 7263,'0'24,"0"-24,24 0,-24 23,24-23,-24 0,24 0,-24 0,0 0,24 0,-24 0,23 0,1 0,-24 0,0-23,24 23,-24 0,0-24,24 24,-24 0,0-24,0 24,24 0,-24-24,0 24,24 0,-24-24,0 1,0 23,-24 0,0 0,24 0,0 0,-24 0,24 0,0 23,-24-23,24 0,0 0,-24 0,1 0,23 24,0-24,-24 0,24 0,0 24,0-24,0 0,-24 24,24 0,0-24,0 23,0-23,0 24,0-24,0 24,0 0,0-24,0 24,0-24,0 23,0-23,0 0,0 24,0 0,24-24,-24 24,0-24,0 0,0 24,24-24,-24 0,0 0,0 24,23-24,-23 23,0-23,24 0,0 0,-24 0,24-23,-24 23,24 0,-24 0,0-24,24 24,-1 0,-23 0,0 0,0-24,24 24,-24 0,0-24,0 24,0-24,-24 24</inkml:trace>
  <inkml:trace contextRef="#ctx0" brushRef="#br0" timeOffset="92008">23669 7191,'0'-23,"0"23,-24 0,24-24,0 24,0 0,-23-24,23 0,0 24,-48-24,48 24,-24 0,24 0,-24 0,1 0,-1 0,24 0,-48 0,48 24,0-24,-24 0,24 0,0 24,-23-24,23 24,0 0,-24-1,24-23,-24 24,24 0,0 0,0 0,0-1,0 25,0-48,0 24,0 0,0-1,0 1,0 0,0-24,0 0,0 24,24 0,-24-24,24 0,-24 0,23 0,-23-24,24 0,0 24,0-24,0 0,-1 1,1-1,-24-24,24 48,-24-24,24 24,0-23,-24-1,0 0,23 24,-23-24,0 24,0-24,0 1,24 23,-24-24,0 24,0-24,0 24,0 0,0 24,0-24,-24 24,24-1,0 1,0 24,0-1,0-23,0 0,0 24,0-48,24 23,-24-23,0 24,0-24,24 0,-24 24,0-24,0 24,24-24,0 0,-24 0,23 0,-23 0,24 0,-24 0,0-24,24 24,0 0,-24-24,0 24,24-24,-24 24,0-23,24-1,-24 0,23 0</inkml:trace>
  <inkml:trace contextRef="#ctx0" brushRef="#br0" timeOffset="92565">24003 6834,'0'0,"-24"0,24 24,0 0,0-24,0 47,0-23,-24 0,24 24,0-1,0 1,0-24,0 0,0 47,0-47,0 0,0-1,0 25,0-24,0-24,0 47,0-47,0 24,0 0,0 0,0-24</inkml:trace>
  <inkml:trace contextRef="#ctx0" brushRef="#br0" timeOffset="93270">24074 6715,'0'0,"24"0,-24 24,0-24,0 24,0 0,0-1,0-23,24 24,-24 24,0-1,24-23,-24 24,0-1,0 1,0 0,0-1,0-23,23 48,-23-49,0 1,24 0,-24 0,0 0,0-1,0-23,0 48,0-48,0 24,0-24</inkml:trace>
  <inkml:trace contextRef="#ctx0" brushRef="#br0" timeOffset="95233">21193 8453,'0'0,"0"24,0-24,0 24,0-24,0 24,0 0,0-1,0-23,0 24,0 0,0 0,0 0,0 0,0-24,0 23,0-23,0 24,0-24,0 24,0-48,0 0,0 24,0-23,0 23,0-48,0 48,0-24,0-24,0 48,0-23,0-1,24 0,-24 0,0 24,23-24,-23 1,0-1,24 24,0-24,-24 24,24 0,-24-24,24 24,-24-24,23 24,-23 0,24 0,-24 0,24 0,-24 0,24 0,-24 0,0 0,24 0,-1 0,-23 24,0-24,24 0,-24 0</inkml:trace>
  <inkml:trace contextRef="#ctx0" brushRef="#br0" timeOffset="96438">21574 8406,'0'24,"0"-1,0-23,0 24,0-24,0 24,-24-24,24 24,0 0,0-1,0 1,0 0,0-24,0 24,0 0,0 0,0-24,0 0,0 23,24-23,-24 24,0-24,24 0,-24 24,23-24,1 24,0 0,-24-24,24 0,-24 0,24 0,-1 0,-23 0,24 0,-24 0,24 0,-24-24,0 24,24-24,0 24,-24 0,0-24,24 24,-24-24,23 1,-23-1,0 24,0-24,0 24,24-48,-24 48,0-24,0 1,0-1,0 24,0-24,-24 24,24-24,-23 24,23-24,0 1,0 23,-24 0,24-24,0 24,-24 0,24 0,0 0,-24 0,24 0,-24 0,24 0,0 24,-24-24,24 0,0 0,0 23,-23-23,23 0,0 0,-24 0</inkml:trace>
  <inkml:trace contextRef="#ctx0" brushRef="#br0" timeOffset="97559">21955 8382,'0'0,"0"24,0-24,0 24,0 23,24-47,-24 48,0-24,0-1,23 1,1 0,-24 0,0 24,0-48,24 23,-24 1,0 0,0 0,24-24,-24 24,24-24,-24 23,0 1,23-24,-23 0,24 0,-24 0,24 0,0 0,-24-24,0 1,24 23,-24-24,0 0,23 0,-23 0,0 24,24-47,-24 23,24 24,-24-48,0 48,0-24,0 1,0-1,0 24,0-24,0 24,0-24,0 24,-24 0,24-24,-24 24,24 0,0 0,0 24,0-24,0 24,0 24,0-48,0 47,0-23,24 24,-24-48,0 47,0-47,24 24,-24-24,24 24,-24 0,0-24,0 0,24 0,-24 24,0-48,0 0,0 24,0-24,-24 0,0 1</inkml:trace>
  <inkml:trace contextRef="#ctx0" brushRef="#br0" timeOffset="99503">22383 8358,'0'24,"24"-24,-24 24,0-24,0 47,24-47,-24 48,24-48,-24 24,24 0,-24-24,0 23,0 1,23-24,-23 24,0-24,0 24,0-24,0 24,24 0,-24-24,0 23,0-23,0 0,0 24,0-24,0 24,0 0,0-24,0 24,24-24,-24 0,0 23,0-23,0 24,24-24,-24 24,0-24,0 0,0-24,0 0,0 24,0-23,0-49,0 48,0 1,0-1,0-24,0 24,0 0,0-23,-24 47,24-24,0 0,0 24,0-24,0 1,0 23,0 0,24 0,-24 0,24 0,-24-24,0 24,24 0,-24 0,23 0,1 0,-24 0,0 0,0 24,24-24,-24 23,0-23,24 48,0-48,-24 24,23 0,-23-1,0-23,0 24,0-24,24 24,-24-24,0 24,0 0,0-24,0 24,0-24,0 23,0-23,0 24,0 0,0-24,0 24,0-24,0 24,0-24,24 0,-24-24,0 0,24 24</inkml:trace>
  <inkml:trace contextRef="#ctx0" brushRef="#br0" timeOffset="101382">23098 8501,'0'-24,"0"24,0-24,-24 24,24-23,-24 23,24-24,-24 24,24 0,0 0,-24 0,24 0,-23 0,-1 0,24 0,-24 0,24 0,0 0,0 24,-24-24,24 23,0-23,0 0,-24 0,24 24,-23 0,23 0,0-24,0 24,0-1,0 1,0 0,0-24,0 24,0 0,0 0,0-24,0 23,0-23,0 48,0-48,0 24,0-24,23 24,-23-1,0-23,0 24,24-24,-24 0,0 0,0 24,24-24,-24 0,0 0,24 0,0 0,-24 0,23 0,-23-24,0 24,24 0,-24-24,0 24,24-23,-24 23,24-24,-24 24,0-24,24 0,-24 0,0 1,24-1,-1-24,-23 48,0-48,0 25,0-1,24-24,-24 24,0 1,0-1,24 0,-24 0,0 0,0 1,0-1,0 0,0 24,0-48,0 24,0 1,0-1,24 0,-24 0,0 0,0 24,0-23,0 23,0-24,0 0,0 24,0-24,-24 24,24 0,-24 0,24 24,0-24,0 24,-24 0,24-1,0 1,0 0,0 0,0 23,0 1,0-24,0 24,0-1,0-23,0 0,0 0,0 23,0-47,0 48,0-24,0 23,0-47,0 48,24-48,-24 24,0 0,0-24,0 23,0 1,0-24,0 24,0-24,0 24,24-24,-24 24,0-24,0 23,0-23</inkml:trace>
  <inkml:trace contextRef="#ctx0" brushRef="#br0" timeOffset="103026">23360 8668,'24'0,"-24"0,23 24,1-1,-24-23,48 24,-48-24,24 0,-1 24,1-24,-24 0,24 0,-24 0,24 0,-24 0,0-24,24 24,-24-24,0 24,23 0,-23-23,0 23,0 0,0-24,24 24,-24 0,0-24,0 0,0 24,0-24,0 24,0-24,0 24,0-23,-24 23,24-24,-23 24,23 0,-24 0,24 0,0 0,-24 0,24 0,0 0,-24 0,24 24,-24-24,24 0,0 0,0 23,-23-23,23 0,0 24,0-24,-24 0,24 24,0 0,0-24,0 24,0-24,0 0,0 24,0-24,0 23,0 1,0-24,0 24,0-24,0 24,0-24,0 24,0-1,0-23,0 0,0 24,0-24,24 0,-24 24,0-24,0 24,23-24,-23 24,0-24,24 0,-24 23,0-23,24 0,0 0,-24 0,0 0,24 0,-24 0,23 0,-23 0,24 0,0 0,-24 0,24 0,-24 0,24 0,-24-23,0 23,0-24,0 24,0-24,0 24,0-24,0 24,0-24</inkml:trace>
  <inkml:trace contextRef="#ctx0" brushRef="#br0" timeOffset="105918">24169 8620,'0'-24,"0"24,0-24,0 24,-23 0,-1 0,24 0,0 0,-24 0,24 0,0 24,-24-24,24 0,-24 0,0 0,24 0,0 24,-23-24,23 0,0 0,-24 0,24 24,-24-24,24 0,-24 0,24 0,0 24,-24-24,24 24,0-24,0 0,0 23,0-23,0 24,0-24,0 24,0 0,0-24,0 24,0-24,0 23,0-23,0 24,0-24,0 24,0-24,24 0,-24 24,0-24,0 0,0 24,24-24,-24 0,0 0,0 23,24-23,-24 0,0 24,24-24,-1 0,-23 0,24 0,-24-24,0 24,0-23,24 23,-24 0,0 0,24 0,-24-24,24 24,-24 0,0-24,0 24,0 0,24 0,-24-24,0 0,0 24,0 0,23-23,-23 23,0-24,0 24,0 0,0-48,0 48,24-24,-24 24,0-23,0-1,0 24,0-24,24 24,-24-24,0 24,0-24,0 0,0 1,0 23,0-24,0 24,0-24,0 0,0 0,0 24,0-23,0-1,0 0,0 24,0-24,0 24,0-47,0 47,0-24,0 24,0-24,0 0,0 24,0-24,0 24,0-24,0 24,0-23,0 23,-24 0,24-24,0 0,0 24,0-24,0 24,0-24,0 24,0 0,0 24,0-24,0 24,0-24,0 24,0-24,0 47,0-23,0 0,0-24,0 24,0 0,0 0,0-1,0 1,0-24,0 48,0-48,0 24,0-24,0 47,0-47,0 24,0 0,0 0,0-1,0 1,0 0,0-24,0 24,0-24,0 24,0-24,0 24,0-1,0-23,0 24,0-24,0 24,0-24,0 0,0 24,0 0,0-24,24 0,-24 23,0-23,0 24,0-24,0 0,0 24,0-24,24 0,-24 24,0 0,0-24,0 0,0 23,0-23,24 0,-24 24,0-24,0 0,0-24</inkml:trace>
  <inkml:trace contextRef="#ctx0" brushRef="#br0" timeOffset="109878">21621 8453,'0'0,"24"0,-24 0,24 0,-24 0,0-23,24 23,-24 0,24 0,-1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24:53.630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4286 4024,'-24'0,"0"0,24 0,-24 0,24 24,0-24,-47 0,47 0,-24 0,24 0,-24 0,24 0,-24 24,1-24,23 0,0 0,-24 0,24 24,-24-24,24 24,0-24,0 0,-24 0,24 23,-24-23,24 0,0 24,0-24,0 0,0 24,-24-24,24 24,0-24,0 24,0-24,0 23,0-23,0 24,0 0,0-24,0 24,0-24,0 24,0-24,0 0,24 23,-24 1,0-24,0 0,0 24,24-24,-24 24,24-24,-24 0,0 0,24 0,-24 24,24-24,-24 0,23 0,-23 0,24 0,-24 0,0-24,24 24,0 0,-24-24,24 24,-24 0,0-24,23 24,-23-24,0 24,24-23,0-1,-24 24,0-24,0 24,24-24,-24 24,0-24,0 1,0-1,24 24,-24-24,0 0,0 24,0-24,0 24,0-23,0 23,24-24,-24 0,23 24,-23-24,0 24,0 24,0-24,0 24,-23-24,23 24,0-1,0 1,0-24,0 48,0-48,0 24,0-1,0-23,0 48,0-48,0 24,0-24,0 24,0-1,0-23,23 24,-23-24,0 24,0-24,0 0,24 0,-24 24,0-24,0 0,24 24,-24 0,0-24,24 0,0 23,-24-23,0 24,23-24,-23 0,24 0,-24 0,24 0,0 0,-24 0,24 0,-24-24,0 24,0-23,23 23,-23 0,0 0,0-24,0 24,0-24,24 24,-24-24,0 0</inkml:trace>
  <inkml:trace contextRef="#ctx0" brushRef="#br0" timeOffset="1527">4738 3858,'-24'0,"1"0,23 0,0 0,0 23,0-23,0 24,0-24,0 24,0-24,0 24,0 0,0-24,0 0,0 23,23-23,-23 0,0 0,24 0,-24 0,24 0,-24 0,0-23,24 23,0-24,-24 24,0 0,0-24,24 24,-24 0,0-24,0 24,0 0,0-24,0 1,0 23,0-24,-24 24,0 0,24 0,-24 0,24 0,-24 0,24 0,0 0</inkml:trace>
  <inkml:trace contextRef="#ctx0" brushRef="#br0" timeOffset="2223">5191 4143,'0'0,"24"0,-24 0,23 0,-23 0,24 0,-24 0,24 0,0 0</inkml:trace>
  <inkml:trace contextRef="#ctx0" brushRef="#br0" timeOffset="2962">5215 4310,'0'0,"23"0,-23 0,24 0,-24 0,24 0,-24 0,24 0,0 0,-24 0</inkml:trace>
  <inkml:trace contextRef="#ctx0" brushRef="#br0" timeOffset="5027">5715 3810,'0'-24,"0"24,0-24,0 24,23-23,-23 23,0-24,0 24,24-24,-24 0,0 24,24-24,-24 24,0-24,24 24,-24-23,24 23,-24-24,0 24,24-24,-24 24,0 0,23-24,-23 24,0 0,24 0,-24-24,24 24,-24 0,0 24,0-24,0 24,0-24,0 24,0-24,0 24,0-1,0-23,0 24,0-24,0 0,0 24,0-24,0 24,0 0,0-24,0 24,0-24,0 23,0-23,24 24,-24 0,0-24,0 24,0-24,0 24,0-24,0 23,0 1,0-24,0 24,0-24,0 24,0-24,0 24,0-1,0-23,0 24,0-24,0 24,0-24,0 24,0 0,0-24,0 24,0-24,0 23,0-23,0 24,0 0,0-24,0 24,0-24,0 24,0-24,0 23,0-23,0 24,0 0</inkml:trace>
  <inkml:trace contextRef="#ctx0" brushRef="#br0" timeOffset="6407">5738 4381,'0'0,"24"0,-24 0,24 0,-24 0,24 0,0 0,-24 0,24 0,-24 0,23 0,-23 0,24 0,0 0,-24 0,24 0,-24 0,0 0,24 0,-24 0,23 0,1 0,-24 0,24 0,-24 0,24 0,-24 0,24 0,-1 0,-23 0,24 0,-24 0,24 0,-24 0,24 0,0 0,-24 0,23 0,-23 0</inkml:trace>
  <inkml:trace contextRef="#ctx0" brushRef="#br0" timeOffset="10487">10549 3453,'0'0,"0"24,0-24,0 23,0-23,0 24,0-24,0 24,0 0,0 0,0-1,0 1,0 0,0-24,0 24,23-24,-23 24,0-48,0 0</inkml:trace>
  <inkml:trace contextRef="#ctx0" brushRef="#br0" timeOffset="11246">10882 3881,'24'0,"-24"0,24 0,-24 0,23-23,1 23,0 0,-24 0,24 0,-24 0,24 0</inkml:trace>
  <inkml:trace contextRef="#ctx0" brushRef="#br0" timeOffset="11947">10977 4120,'0'0,"24"0,-24 0,24 0,-24 0,24 0,-24 0,23 0,1 0,-24 0,24 0,-24 0,24 0,-24-24,0 24</inkml:trace>
  <inkml:trace contextRef="#ctx0" brushRef="#br0" timeOffset="14231">11763 3905,'0'-24,"0"24,0-23,0 23,0-24,0 24,-24 0,24-24,-24 24,24-24,0 24,0 0,-23 0,23 0,-24 0,24 0,-24 0,0 0,24 0,-24 0,24 0,0 0,-24 0,24 0,-23 0,-1 24,24-24,0 0,-24 0,24 24,0-24,0 0,0 24,-24-24,24 0,0 23,0 1,0-24,0 0,0 24,0-24,0 24,0-24,0 24,0-1,0-23,-24 24,24-24,0 24,0-24,0 24,0 0,0 0,0-24,0 23,0 1,0 0,0-24,0 24,0-24,24 24,-24-1,0-23,0 0,0 24,0-24,0 24,24-24,-24 0,0 24,24-24,-24 0,24 0,-1 0,-23 0,24 0,-24 0,24 0,-24 0,0-24,24 24,0 0,-24 0,24-24,-24 24,23 0,-23-24,24 24,-24 0,0 0,0-23,24 23,-24-24,0 0,24 24,-24-24,0 24,0 0,0-24,0 24,24-23,-24-1,0 24,0-24,0 24,0-24,0 24,0-24,0 0,0 24,0-23,0 23,0-24,0 24,0-24,0 24,0 24,0-24,0 24,0-24,0 23,0-23,0 24,0 0,0-24,0 24,0-24,23 24,-23-24,0 47,24-47,-24 24,24 0,-24 0,0-24,0 0,0 24,24-24,0 0,-24 0,24 0,-24 0,23 0,-23 0,24 0,0 0,-24-24,0 24,0-24,0 24,24 0,-24-24,0 24,0 0,24 0,-24-24,0 24</inkml:trace>
  <inkml:trace contextRef="#ctx0" brushRef="#br0" timeOffset="35322">10287 4048,'-24'0,"24"-24,-24 24,24-24,0 24,0 0,-24-23,24 23,0 0,0-24,-24 24,24 0,0 0,0-24,-23 24,-1-24,24 24,0 0,-24-24,24 24,-24 0,24 0,-24-23,24 23,-24 0,1 0,23 0,0 0,-24 23,24-23,0 0,0 24,-24-24,24 0,0 24,0-24,-24 0,24 24,0 0,-24-24,24 0,0 23,0-23,0 24,0-24,-23 0,23 24,0 0,0-24,0 24,0-24,0 24,0-24,0 23,0-23,0 24,0-24,0 24,0-24,0 24,0-24,0 24,0-1,0-23,0 0,0 24,0-24,0 24,23-24,-23 0,0 0,0 24,24-24,-24 24,0-24,0 0,24 0,-24 0,24 0,-24 23,24-23,-24 0,23 0,-23 0,24 0,-24 0,24 0,-24-23,24 23,-24 0,0-24,24 24,-24 0,0 0,24-24,-24 24,0 0,0-24,23 24,-23 0,24 0,-24-24,0 1,0 23,24 0,-24-24,0 24,0-24,24 24,-24 0,0-24,0 0,24 24,-24 0,0-23,23 23,-23 0,0-24,0 24,0 0,0 24,0-24,0 23,0-23,0 0,0 24,0-24,0 48,0-48,24 24,-24-24,0 23,0 1,0-24,24 0,-24 24,0-24,0 0,0 24,24-24,-24 0,24 0,-24 24,0-24,0 23,24-23,-24 0,23 0,-23 0,24 0,0 0,-24 0,24 0,-24 0,0-23,24 23,-24 0,0-24,23 24,-23 0,24 0,-24-24,0 24,0 0,0-24,24 24</inkml:trace>
  <inkml:trace contextRef="#ctx0" brushRef="#br0" timeOffset="51836">13644 6072,'0'0,"0"24,0-24,0 24,0 0,0-1,0 25,0 0,0-1,0-23,0 24,0-24,0 47,0-47,0 23,0-23,0 24,0-24,0-24,0 23,0 1,0 0,0-24,0 24,0-24,0 24,0 0,0-24,0 23,0-23,0 24</inkml:trace>
  <inkml:trace contextRef="#ctx0" brushRef="#br0" timeOffset="53372">14144 6477,'-24'0,"1"0,23 0,0 0,-24 0,24 0,0 24,-24-24,24 0,0 0,-24 24,24-24,-24 23,24-23,0 24,-23-24,23 24,0-24,0 24,0-24,0 24,0-24,0 23,0 1,0-24,0 24,0-24,0 0,0 24,23-24,-23 0,0 0,0 24,0 0,24-24,-24 0,0 0,0 23,24-23,-24 0,0 0,24 0,0 0,-24 0,0 24,23-24,-23 0,24 0,-24 0,24 0,0 0,-24-24,0 24,0-23,24 23,-24 0,24 0,-24-24,0 24,0 0,23 0,-23-24,0 24,0-24,0 0,0 24,0-24,0 24,0-23,0 23,0-24,-23 24,23-24,0 24,-24 0,24-24,0 24,0-24,0 24,0 0,0-23,-24 23,24-24,0 24</inkml:trace>
  <inkml:trace contextRef="#ctx0" brushRef="#br0" timeOffset="55869">14740 6501,'0'-24,"-24"24,0-24,24 24,0-24,-24 24,0 0,0-23,24 23,-23 0,23 0,-24 0,24 0,0-24,-24 24,0 0,24 0,-24 0,24 0,-23 0,23 0,0 0,-24 0,24 24,0-24,-24 0,24 23,0-23,0 0,0 24,0-24,-24 24,24 0,0-24,0 24,0-24,0 23,0-23,0 24,0 0,0-24,0 0,0 24,24-24,-24 0,0 0,0 24,0-24,24 0,-24 23,0-23,24 0,-24 0,0 24,23-24,-23 0,24 0,-24 0,24 0,-24-24,0 24,0-23,24 23,-24 0,0 0,24 0,-24-24,23 24,-23 0,0 0,0-24,0 24,24 0,-24-24,0 0,0 24,0 0,0-23,0 23,0-24,0 24,24 0,-24-24,0 0,0 24,0 0,0 0,0 24,24-24,-24 0,0 24,24-24,-24 24,0-1,0 1,24-24,-24 24,0 0,0 0,23-1,-23-23,24 48,-24-24,0 0,0-24,0 24,0-1,0 1,0 0,0-24,0 24,0-24,0 24,0-1,0-23,0 24,0-24,0 24,-24-24,24 48,-23-48,23 23,-24-23,24 48,0-48,-24 24,24-24,-24 48,0-48,0 23,1 1,23 0,-24-24,0 24,0-24,24 0,-24 24,24-24,-23 23,23-23,-24 0,0 0,24 0,-24 0,24 24,-24-24,24 0,-23 0,-1 0,24 0,-24 0,24 0,0-24,0 1,24 23</inkml:trace>
  <inkml:trace contextRef="#ctx0" brushRef="#br0" timeOffset="57524">15073 6644,'0'0,"24"0,-24-24,24 24,-24-24,23 24,-23 0,24 0,0 0,-24-24,0 24,24 0,-24 0,0 0,24 0,-24 24,0-24,0 0,23 24,-23-24,24 24,-24-24,0 23,0 1,0 0,0-24,0 48,0-24,0-1,0 1,-24 0,24 0,-23-24,23 24,0-1,-24-23,24 24,0-24,-24 24,0-24,24 24,-24-24,24 0,-23 24,23-24,-24 0,0 0,24 0,-24 23,24-23,-24 0,24-23,0-1,0 24,0-24,0 24,0-24,0 24,0 0,0-24,24 24,-24 0,24-23,-24 23,0 0,24 0,-24-24,24 24,-1 0,-23 0,24 0,-24 0,24 0,-24 0,24 0,-24 0,24 0,-24 24,0-24,0 0,23 0,-23 23,0-23,24 24,-24-24,0 0,0 24,24-24,-24 24,24-24,-24 0,0 0</inkml:trace>
  <inkml:trace contextRef="#ctx0" brushRef="#br0" timeOffset="58900">15668 5977,'0'0,"0"24,0-24,0 24,0-24,0 47,0-23,0 0,0 23,0 1,-24-24,24 0,0-1,0 1,0 0,0 0,0-24,0 24,0-24,-23 24,23-1,0 1,0-24,0 24,0-24,0 24,0 0,0-24,0 23,0-23,0 24,0-24,0 24,0 0,0-24,0 24,0-24,0 23,0-23,0 24,0 0,23-24</inkml:trace>
  <inkml:trace contextRef="#ctx0" brushRef="#br0" timeOffset="60188">15930 6120,'0'0,"-24"0,24 24,-23-24,23 23,0 1,-24 0,24 0,0 0,-24-1,0 1,24-24,0 48,0-24,0 0,0 23,0-23,0 0,0 23,0-23,0 0,0 0,24 23,-24-47,24 24,-24 0,24-24,-24 0,0 0,23 0,-23 0,24 0,-24 0,24 0,0 0,-24 0,24 0,-24 0,23 0,-23-24,24 24,0-24,-24 24,24 0,-24-23,24 23,-24 0,0-24,23 24,-23 0,0-24,0 0,0 24,24-24,-24 24,0-23,0 23,0-24,0 0,0 0,0 0,0 1,-24 23,24-24,0 0,-23 0,23 24,0-24,0 24,0-24,-24 24,24-23,0 23,0-24,0 0,-24 24,24 0,0-24,0 24,0 0,-24-24,24 24,-24 0,24-23,0 23,-23 0,23-24,0 24,-24 0</inkml:trace>
  <inkml:trace contextRef="#ctx0" brushRef="#br0" timeOffset="61296">16859 6167,'0'0,"24"0,-24 24,0 0,0-24,0 48,0-48,0 23,0 49,0-72,0 24,0 23,0-23,0-24,0 24,0 0,0-24,0 24,0-24,0 23,0-23,0 24,0 0,0-24,0 24,0-24,0 24,0-24,23 0,-23 23,0 1,0-24,0 24,0-24,0 24,0-24,0 24</inkml:trace>
  <inkml:trace contextRef="#ctx0" brushRef="#br0" timeOffset="62267">16645 6525,'0'0,"23"0,-23-24,24 24,0 0,0 0,0-24,23 0,-23 24,0 0,-24 0,24-24,-1 24,-23 0,24 0,-24 0,24 0,-24 0,24 0,0 0,-24 0,24 0</inkml:trace>
  <inkml:trace contextRef="#ctx0" brushRef="#br0" timeOffset="63381">17430 6048,'0'0,"0"24,0-24,-23 24,23 24,0-25,0 1,0 24,-24-1,24 1,0 0,0-24,0 23,0-23,0 24,0-25,0 25,0-24,0-24,0 47,0-47,0 24,0 0,0 0,0-24,0 24,0-24,0 24,0-24,0 23</inkml:trace>
  <inkml:trace contextRef="#ctx0" brushRef="#br0" timeOffset="64403">17859 6406,'0'0,"-24"0,24 0,-24 23,24-23,-23 24,-1-24,0 24,24 0,-24 0,24-24,-24 47,0-47,24 24,0 0,0 0,0-24,0 23,0-23,0 24,0-24,0 0,24 24,-24-24,0 24,24-24,-24 0,24 0,-24 0,0 0,24 0,-24 24,24-24,-24 0,0-24,23 24,-23 0,0-24,24 24,-24 0,24-24,-24 24,24-24,-24 24,0-23,24-1,-24 24,0 0,0-24,0 24,0-24,0 24,0-24,0 1,0 23,-24 0,24-24,0 24,-24 0,24-24,0 24,0 0,-24 0,24-24,0 24,-24 0,24 0</inkml:trace>
  <inkml:trace contextRef="#ctx0" brushRef="#br0" timeOffset="66307">18216 6382,'-24'0,"1"0,23 0,-24 0,24 0,-24 0,24 0,0 0,-24 0,0 24,24-24,0 0,0 23,-23-23,23 0,0 24,-24-24,24 24,0 0,0-24,-24 0,24 24,0-24,0 23,0-23,0 24,0 0,0-24,0 24,0-24,0 0,0 24,24-24,-24 0,0 0,0 23,24-23,-24 24,0-24,23 0,-23 0,24 0,0 0,-24 0,24 0,-24 0,24 0,-24-24,0 24,23 0,-23-23,24 23,-24 0,0 0,24-24,-24 24,0-24,0 24,0 0,0-24,0 0,24 24,-24 0,0-23,0 23,0-24,0 24,0-24,0 24,0 24,0-24,0 24,0 23,0-23,24 0,-24 23,0-47,0 24,0 0,0 0,0 0,23-24,-23 24,0-24,0 23,0 1,0-24,0 24,0-24,-23 24,23-24,-24 24,24-1,0-23,0 24,0-24,-24 0,24 24,0-24,0 24,-24-24,24 24,0-24,-24 23,1-23,23 0,-24 24,24-24,-24 0,0 24,0-24,24 0,-23 24,23-24,-48 0,48 0,-24 0,24 0,-24 0,24 0,-24 0,1 0,23 0,-24 0,24 0</inkml:trace>
  <inkml:trace contextRef="#ctx0" brushRef="#br0" timeOffset="67684">18478 6763,'0'0,"24"0,-24 0,0-24,24 24,-24 0,0-24,24 24,-24 0,0 0,23 0,1 0,-24 0,0 0,0 24,0-24,24 0,-24 24,0-24,0 47,0-47,0 24,0-24,0 24,0-24,0 48,0-48,0 23,0-23,0 24,-24-24,24 0,-24 0,24 24,0-24,0 24,-23-24,23 0,0 24,-24-24,24-24,0 0,0 24,0-24,24 24,-24 0,0 0,23 0,-23-24,0 24,24 0,-24 0,24 0,0 0,-24 0,0 0,24 0,-24 0,0 24,23-24,-23 0,24 0,0 0,-24 0,24 0,-24-24,0 24,24 0</inkml:trace>
  <inkml:trace contextRef="#ctx0" brushRef="#br0" timeOffset="70052">18978 6025,'0'-24,"0"0,0 24,0-24,24 24,-24-48,24 48,-24-23,24 23,-1 0,-23 0,0-24,24 24,-24 0,24 0,-24 0,24 0,0 0,-24 0,0 24,0-24,0 0,23 23,-23 1,24 0,0 24,-24-24,24-1,-24 1,24 0,-24 0,24-24,-24 47,0-47,0 24,0 0,23 0,-23 0,0 23,0-23,0 0,0 24,0-25,-23 1,-1 0,24 0,-24 0,24-24,-24 23,24-23,0 24,-24-24,24 24,-24-24,24 24,-23-24,23 0,-24 24,0-24,24 0,-24 0,0 23,1-23,23 0,-24 0,24 0,0 0,-24 0,24-23,0 23,0-24,0 24,0-24,0 24,0-24,0 24,0-24,0 24,0-23,24 23,-24 0,0 0,24 0,-24 0,23 0,-23 0,24 0,0 0,-24 0,24 0,0 0,-1 0,-23 0,24 0,-24 23,24-23,-24 0,24 24,0-24,-24 24,0 0,24-24,-24 0,23 24,-23-24,48 23,-48-23,24 0,-24 24,0-24,0-24,0 1,24 23</inkml:trace>
  <inkml:trace contextRef="#ctx0" brushRef="#br0" timeOffset="70795">20193 6215,'0'0,"23"0,-23 0,24 0,0 0,0-24,0 24,0 0,-1 0,-23 0,24 0,-24 0</inkml:trace>
  <inkml:trace contextRef="#ctx0" brushRef="#br0" timeOffset="71503">20169 6453,'0'0,"24"0,-24 0,23 0,-23 0,24 0,-24 0,24 0,0 0,-24 0,24 0,-24 0,24 0,-24 0,23 0,-23 24,24-24,-24 0</inkml:trace>
  <inkml:trace contextRef="#ctx0" brushRef="#br0" timeOffset="72319">21098 5763,'0'0,"0"23,0 1,0 0,0 0,0 47,0-23,0-24,0 23,0 1,0 0,0 23,0-23,23-25,-23 25,0-24,0 24,0-1,0-23,0 24,0-1,0-23,24 0,-24 0,0-1,0 1,0-24,0 24,0-24,0 24,24-24,-24 24,0 0,0-24,0 23</inkml:trace>
  <inkml:trace contextRef="#ctx0" brushRef="#br0" timeOffset="73915">21359 6191,'0'0,"0"0,0 24,0-24,-23 0,23 24,0-24,0 24,0-24,0 23,0 1,0-24,0 24,-24-24,24 0,0 24,0-24,0 24,0 0,0-24,0 23,0 1,0 0,0 0,24-24,-24 47,0-47,0 24,23-24,-23 24,0-24,0 48,24-48,-24 0,0 23,24-23,-24 0,0 0,0 24,24-24,-24 0,24 0,-24 24,0-24,23 0,1 0,-24 0,24 0,-24-24,0 24,0-24,0 24,24 0,-24-23,0 23,0 0,0-24,24 24,-24-24,24 24,-24-24,0 24,0 0,0-24,0 24,0-23,23 23,-23 0,0-24,0 0,0 24,0 0,0-24,0 24,0-24,0 24,0-47,0 47,0-24,0 24,0-48,0 48,0-24,-23 24,23-23,0 23,-24 0,24-24,0 0,0 24,-24 0,24-24,0 24,0 0,0-24,-24 24,24 0,0 0,-24 0,24-23,-24 23,24 0,-23 0</inkml:trace>
  <inkml:trace contextRef="#ctx0" brushRef="#br0" timeOffset="76724">21836 6167,'0'0,"-24"0,24 24,0-24,0 24,-24-24,24 0,0 24,0-24,0 24,0-1,0-23,0 24,0 0,-24 0,24-24,0 24,0-24,0 24,0-24,0 23,0 1,0-24,0 24,0-24,0 24,0-24,0 0,0 24,24-24,-24 23,0-23,0 0,0 24,0-24,24 0,-24 24,0-24,0 0,24 0,-24 24,0-24,0 0,24 0,-1 0,-23 24,0-24,24 0,-24-24,0 24,0-24,0 24,24 0,-24-24,0 24,0-24,0 24,0-23,0-1,0 24,0-24,0 24,24-24,-24 24,0-24,0 1,0 23,24-24,-24 24,0-24,0 24,0-24,0 24,0-24,0 24,23 0,-23-24,0 24,0-23,-23 23,23 0,0-24,-24 24,24-24,0 24,-24 0,24 0,0 0,0-24,0 24,0 24,0-24,0 0,0 24,24-24,-24 24,0-1,0-23,0 24,0-24,24 24,-24-24,0 24,0 0,0-24,23 0,-23 24,0-24,0 23,0-23,0 0,0 24,0 0,24-24,-24 0,0 24,0-24,0 24,24-24,-24 0,0 23,0 1,0-24,0 0,0 24,0-24,24 0,-24 24,0-24,0 24,0-24,0 0,0 23,0 1,0-24,0 24,0-24,0 24,24-24,-24 0,0 24,0 0,0-24,0 23,0-23,0 24,0-24,0 24,0 0,0-24,0 24,0-24,0 23,0-23,0 24,0 0,-24-24,24 24,0-24,-24 24,24-24,0 23,-24 1,24-24,0 0,0 24,0-24,-24 0,24 24,-23-24,-1 0,0 0,24 24,-24 0,0-24,1 0,23 0,-48 23,48-23,-24 0,0 0,0 24,24-24,-23 0,23 24,-24-24,24 0,-24 0,0 0,24 0,-24 0,24 0,0-24,24 24</inkml:trace>
  <inkml:trace contextRef="#ctx0" brushRef="#br0" timeOffset="78276">22193 6525,'0'0,"0"-24,24 24,-24 0,0 0,23-24,-23 24,24-24,-24 24,24 0,0 0,-24 0,24 0,-24 0,0 0,0 24,0-24,0 24,0-24,24 0,-24 24,0-24,0 47,0-47,0 24,0-24,0 24,0 0,0-24,-24 0,24 23,0-23,-24 0,24 24,0-24,0 24,-24-24,24 24,0-24,0 0,0-24,0 24,24 0,-24 0,24 0,-24 0,24 0,-24 0,0 0,23 0,1 24,-24-24,24 0,-24 0,0-24,24 24,-24 0,24 0,-24-24,23 24,-23 0,0 0,24-24,-24 24,48 0,-48-23</inkml:trace>
  <inkml:trace contextRef="#ctx0" brushRef="#br0" timeOffset="79716">22979 5310,'-24'0,"24"0,0 0,0 24,-24-24,24 0,-24 24,0 0,1-1,23 1,-24 0,0 0,24 0,0-1,-24 1,24 0,-24 0,24-24,-23 24,23 0,0-1,0 1,0-24,-24 24,24 0,0 0,0-1,0 1,0 0,0-24,0 48,-24-25,24-23,0 48,0-24,0 0,0 0,0-1,0 1,0 0,0-24,0 24,0 0,0-24,0 23,0-23,0 24,0 0,24 0,-24 0,0-24,0 47,24-47,-24 24,0-24,23 24,-23-24,24 24,-24 0,0-1,24-23,-24 24,24 0,-24-24,0 0,24 24,-1-24,-23 0,24 24,-24-24,0 23,24-23,-24 24,0-24,24 0,0 24,-24-24,0 0,0 24,23-24,-23 0,0 0,24 0,-24 0,0 24,0-48,0 0,0 24,0-24</inkml:trace>
  <inkml:trace contextRef="#ctx0" brushRef="#br0" timeOffset="81163">23193 5905,'0'-23,"0"23,0-24,24 24,-24-24,0 24,24-24,-24 24,0-47,23 47,1 0,-24-24,24 24,-24 0,0 0,24 0,-24 0,0 0,24 0,-24 24,0-24,24 23,-24 1,0 0,0 0,23 0,-23-1,0 25,0-48,0 24,0 24,0-48,0 47,0-47,0 24,0 0,0 0,0-1,-23 1,23-24,-24 24,24 0,0 0,-24-24,24 23,-24 1,0 0,24-24,-24 24,1 0,-1-24,24 0,-24 24,24-24,-24 0,24 0,-24 0,1 0,23 0,-24 0,24 0,0 23,-24-23,24-23,0 23,0-24,0 24,0-24,0 24,0-24,0 24,0-24,0 0,0 24,0 0,0-23,24 23,-24 0,24 0,-24 0,23 0,-23 0,24 0,0 0,-24 0,24 0,-24 0,24 23,-24-23,23 0,1 24,-24-24,0 0,24 0,-24 24,0-24,24 24,-24-24,0 24,24-24,0 0,-24 24,0-24,23 0,-23-24,0 0,24 0,0-24</inkml:trace>
  <inkml:trace contextRef="#ctx0" brushRef="#br0" timeOffset="82667">23812 5691,'-24'0,"24"24,0-24,0 24,-24-24,24 0,0 47,-23-47,23 24,0 0,-24 0,0 0,24-1,0 1,-24 0,24-24,0 48,0-48,-24 24,24-1,0 1,0 0,0 0,-23 0,23-1,0 1,0 0,0 0,0 0,0-24,0 23,0-23,0 24,0 0,0 0,0-24,23 24,-23-24,0 0,0 24,24-24,-24 0,24 0,0 0,-24 0,24 0,-24 0,23 0,-23-24,0 24,24 0,-24-24,24 24,-24 0,0 0,24 0,-24-24,0 24,0 0,0-24,24 24,-24 0,0-24,0 1,0 23,0 0,0-24,0 24,0-24,24 24,-24 0,0-24,0 0,0 24,0-23,0 23,0-48,0 48,0-24,23 24,-23-24,0 1,0-1,0 24,0-24,0 24,0-24,0 0,0 0,0 24,0-23,0 23,-23 0,23-24,0 24,0-24,0 0,-24 24,24 0,0-24,0 24,0 0,-24 0,24-23,0 23</inkml:trace>
  <inkml:trace contextRef="#ctx0" brushRef="#br0" timeOffset="83947">23931 5358,'0'0,"0"0,0 24,24-24,-24 0,0 23,0-23,24 24,-24-24,24 48,-1-48,1 47,0-23,0 0,0 0,-24 0,0-24,0 24,24-24,-24 0,0 47,0-47,23 24,-23-24,24 48,-24-48,0 23,0-23,0 24,0 0,24 0,-24-24,0 24,0-1,0-23,0 48,24-48,-24 24,0 0,0 0,24-24,-24 23,0 1,23 0,-23 0,0 0,0-1,0-23,0 24,0-24,0 24,0-24,0 24,0 0,0-24,0 23,-23-23,23 24,-24-24,24 0,0 24,-24 0,24-24,0 24,0-24,-24 24,0-1,24 1,0-24,-23 24,23-24,-24 24,0 0,24-24,-24 23,24-23,-24 0,24 24,-24-24,24 0,0 0,-23 24,-1-24,24 24,0-24,0 0,-24 0,24 24,0-24,-24 0,24 0,0 0</inkml:trace>
  <inkml:trace contextRef="#ctx0" brushRef="#br0" timeOffset="101038">13835 7858,'0'0,"0"24,-24-24,24 24,0 0,0 23,0 1,0 23,0-47,0 24,0-1,0-23,0 48,0-25,0-23,0 0,0 0,0-1,0 1,0-24,0 24,0-24,0 24,0-24,0 24,0-1,0-23,0 24,0-24,0 24,0-24,0 24,0-24</inkml:trace>
  <inkml:trace contextRef="#ctx0" brushRef="#br0" timeOffset="102257">14287 8072,'-24'0,"24"0,-23 24,-1 0,0 0,24-24,-24 24,24 23,0-23,-24 0,24 0,0 0,0-1,0 25,0-24,0 0,0-24,0 23,0-23,0 24,0-24,0 0,0 24,24-24,-24 24,0-24,24 0,-24 0,24 0,-24 24,24-24,-1 0,-23 0,24 0,-24 23,24-23,0 0,0 0,-24 0,23 0,-23 0,24 0,0 0,-24 0,24 0,-24 0,0-23,24 23,-24-24,0 24,0-24,23 24,-23-24,24 24,-24-24,0 1,0-1,0 0,0 0,0 0,0 24,0-47,0 23,0 24,0-24,0 0,0 24,0-24,0 24,-24 0,24-23,0 23,-23 0,23-24,0 24,0-24,-24 24,24 0,0 0,-24 0,24-24,-24 24,0 0,24 0,0 0,-23 0,23 0,-24 0,24 0,-24 0,0 0,24 0,0-24,-24 24</inkml:trace>
  <inkml:trace contextRef="#ctx0" brushRef="#br0" timeOffset="104021">14930 8096,'0'-24,"0"24,-24 0,0 0,24-23,0 23,-23 0,23 0,-24 0,24 0,0 0,-24 0,0 23,24-23,-24 0,24 24,0-24,-23 24,23 0,0 0,0-1,-24 1,0 0,24 0,0 0,0 23,0-47,0 24,0 0,0 0,0-24,0 24,0-24,0 0,0 23,24-23,-24 0,0 24,24-24,-24 24,23-24,-23 0,0 0,24 24,0-24,-24 0,24 0,-24 0,24 0,-24 0,0-24,23 24,1 0,-24-24,0 24,0 0,24 0,-24-24,0 24,0-23,0 23,0 0,0-24,24 0,-24 0,0 24,0-47,0 23,0 24,0-24,0 0,0 0,0 24,0-24,0 24,0 24,0-24,0 24,24 0,-24 0,0 23,24-23,-24 0,23 24,-23-25,0 1,24 0,-24 0,0 0,0 47,24-47,-24 0,0 0,24-1,-24 1,0-24,0 24,0 0,0 0,0-1,0 1,0 0,-24-24,24 24,-24 0,24-24,0 23,-24 1,24 0,-23-24,-1 0,24 24,-24 0,0-24,0 0,0 0,1 0,-1 0,0 0,24 0,-24 0,24 0,-24 0,1 0,23 0,0-24,-24 24,24-24,0 24,0-24,0 24</inkml:trace>
  <inkml:trace contextRef="#ctx0" brushRef="#br0" timeOffset="105322">15168 8549,'0'0,"24"0,-24-24,0 24,0 0,24-24,-24 24,24 0,-24-24,23 24,-23 0,24 0,-24 0,24 0,-24 0,24 0,-24 0,24 0,-24 0,23 0,-23 0,0 24,24-24,-24 24,0-24,24 47,-24-47,0 24,0-24,0 24,0 0,0 0,-24-24,24 24,-24-24,24 0,0 23,-23-23,23 24,0-24,0 0,23 0,-23 0,24 0,-24 0,48 0,-48 0,24 0,0 0,-24 0,23 0,-23 24,0-24,24 24,-24-24,0 24,0-1,0-23,0 24,0-24,0 24,-24-24,24 0,-23 0,23 24,0 0,-24-24,24 0,-24 0,24 0,-24 0,0 0,0 0,1 0,-1 0,24 0,-24 0,24 0,-24 0,24 0,-24 0,1 0,23 0,0-24,23 24,25 0</inkml:trace>
  <inkml:trace contextRef="#ctx0" brushRef="#br0" timeOffset="106698">15644 7882,'0'24,"0"-24,0 0,0 24,24-24,-24 23,24 1,-24 0,24 24,-24-1,0 1,24-1,0 1,-24 0,0-1,23 1,-23 0,24-1,-24-23,0 0,0 0,0-24,0 23,0 1,24 0,-24-24,0 24,0-24,0 24,0-24,24 0,-24-24,0 0,0 0</inkml:trace>
  <inkml:trace contextRef="#ctx0" brushRef="#br0" timeOffset="108410">16335 7715,'0'24,"0"-24,-24 0,0 0,24 0,-23 0,23 0,-24 0,24 0,-24 0,0 0,24 0,-24 0,24 0,-24 0,24 0,-23 0,-1 0,24 0,-24 0,24 0,0 24,-24-24,24 0,0 0,0 24,0-24,0 23,0 1,0-24,0 24,0-24,0 24,0-24,24 24,-24 0,0-1,0-23,0 48,0-48,0 24,0 0,24-1,-24-23,0 24,0-24,0 24,0-24,0 24,0-24,0 24,0-1,0-46,24 23,-24-24,0 24,23 0,1-24,-24 24,24 0,48-24,-49 0,1 24,24 0,-1 0,-23 0,0 0,0 0,0 0,0 0,-24 24,23-24,-23 0,0 24,24-24,-24 0,0 24,0-24,24 24,0-1,-24-23,0 24,0 0,0 0,0 0,0-24,0 47,0-47,0 24,0 0,0-24,0 48,0-48,-24 23,24-23,0 24,-24-24,24 24,0 0,-24-24,24 0,0 24,-23-24,23 0,-48 23,48-23,-24 0,24 0,-24 24,0-24,1 0,-25 0,0 0,25 0,-1 0,0 0,0 0,24 0,0 0,24 0,0 0,47 0</inkml:trace>
  <inkml:trace contextRef="#ctx0" brushRef="#br0" timeOffset="109627">17049 8215,'0'0,"24"0,-24 0,24 0,-24 0,24 0,-24 0,47 0,-47 0,24 0,-24 0,24 0,0 0,-24-24,0 24,24 0,-24 0,24 0,-24 0,23 0,1 0,-24-23,0 23,24 0,-24 0,24 0,-24 0,24 0,-24 0</inkml:trace>
  <inkml:trace contextRef="#ctx0" brushRef="#br0" timeOffset="110689">18026 7787,'0'23,"0"-23,0 48,0-24,24 71,-24-47,0 23,23-23,-23 23,24 1,-24-25,24 25,-24-25,0 1,0-24,24 0,-24 23,0-23,0-24,0 24,0 0,0-24,0 0,0 24,0-24,0 23,0-23</inkml:trace>
  <inkml:trace contextRef="#ctx0" brushRef="#br0" timeOffset="111785">18311 8120,'0'0,"0"24,0-24,-23 0,23 24,0-24,0 47,0-23,0 0,0 0,0 23,0-23,0 0,0 0,0-24,0 47,23-47,-23 24,0-24,24 24,-24-24,0 24,24-24,0 24,-24-24,24 0,-24 23,23-23,-23 0,24 0,0 0,-24 0,24 0,-24 0,24 0,-24 0,24 0,-24-23,23 23,-23-24,0 24,24 0,-24 0,0 0,0-24,0 24,24 0,-24-24,0 24,0-24,0 1,0-1,0 0,0 0,24 0,-24 1,0-1,0 0,0 0,0 24,0-24,-24 0,24 24,-24 0,24-23,0-1,-24 24,24 0,-23-24,23 24,-24 0,0 0,24-24,-24 24,24 0,0 0,-24 0,24 0,0-24,-24 24,1 0,23 0,0 0,-24 0,24 24,-24-24,24 0,-24 24,24-24,-24 0,24 24,0-24,0 0,-23 0,23 24</inkml:trace>
  <inkml:trace contextRef="#ctx0" brushRef="#br0" timeOffset="113706">19097 7977,'24'0,"-24"0,0 0,-24 0,0 0,24 0,-23 0,23 0,-24 0,24 0,-24 0,0 0,24 24,-24-24,24 24,-23-24,23 24,0-1,-24-23,24 24,-24 0,24 0,0 0,0-24,0 23,0 1,0 0,0-24,0 24,0 0,0 0,24-24,-24 23,0-23,24 24,-24-24,23 24,-23-24,24 0,0 24,0-24,-24 0,47 24,-47-24,24 0,-24 0,0-24,24 24,-24-24,24 24,-24 0,0-24,0 24,0-24,24 24,-24-23,0-1,0 24,0-24,0 24,0 0,0-24,0 0,0 0,0 24,0-23,0-1,0 0,0 24,-24-24,24 24,-24 0,24 0,0 24,0-24,0 24,0 0,24-1,-24 25,0-48,24 24,-24 24,23-48,-23 47,24 1,0-24,-24-1,0 25,0-24,0-24,0 47,0-47,0 24,0-24,0 24,0-24,0 24,0 0,0-24,0 24,0-24,0 23,0-23,0 24,-24-24,24 24,0-24,0 24,-24-24,24 0,0 24,0-24,-23 23,23 1,-24-24,24 24,-24-24,0 24,0-24,1 24,-1-24,-24 23,48-23,-24 0,1 0,-1 0,24 0,-24 0,24 0,0-23,0-1,0 24,0-24,0 0,48 0,-25-23</inkml:trace>
  <inkml:trace contextRef="#ctx0" brushRef="#br0" timeOffset="115321">19454 8358,'24'0,"-24"0,24 0,-24 0,24 0,-24 0,24 0,0 0,-24 0,23 0,-23 0,0 0,24 24,-24-24,0 24,0-24,0 24,0-24,-24 0,24 23,-23 1,23-24,0 24,-24-24,24 24,-24-24,24 0,0 0,-24 24,24-24,24 0,-24 0,24 0,0 0,-1 0,1 23,-24-23,48 0,-48 0,24 0,-24 0,0 24,23-24,-23 0,0 24,0 0,0-24,0 0,0 24,0-24,0 24,0-24,0 23,0-23,0 24,0 0,0-24,0 24,0-24,-23 0,23 24,0-24,-24 0,24 23,0-23,-24 0,24 0,-24 0,24 0,-24 0,1 0,23 0,-24 0,24 0,-24 0,24 0,-24 0,0 0,24 0,-24 0,24-23,0 23,24-24</inkml:trace>
  <inkml:trace contextRef="#ctx0" brushRef="#br0" timeOffset="117170">20574 7549,'-24'0,"0"0,24 0,-24 0,0 0,1 0,-25 0,24 0,0 23,-23-23,23 0,24 0,-48 0,48 0,-24 0,1 24,-1-24,24 24,0-24,-24 0,24 0,0 0,-24 24,24-24,0 0,-24 0,24 24,0-24,0 23,0 1,0-24,0 24,0-24,0 24,0 0,0-1,0 25,0-24,0 0,0 0,0-1,0 1,0 24,0-24,0-1,0 1,0-24,0 24,0-24,0 0,0 24,24-48,-24 0,0 24,24-24,0 1,0-1,-24 0,47 0,-23 0,0 1,-24 23,24 0,0 0,-1-24,-23 24,24 0,0 0,-24 0,24 0,0 0,-24 0,23 24,-23-24,0 23,24-23,-24 24,0-24,24 24,-24 0,0-24,24 24,-24-1,0 1,0 0,0 24,0-25,0 1,0 24,0-24,0 0,0-1,0 1,-24 0,24 0,-24 0,24-1,0-23,0 24,-24 0,1 0,23-24,0 0,-24 24,24-24,-24 0,24 0,0 23,-24-23,24 0,-24 0,24 0,-23 0,23 0,-24 0,24 0,-24 0,24 24,-24-24,0 0,24 0,-24 0,24 0,-23 0,23 0,23-24,49 1</inkml:trace>
  <inkml:trace contextRef="#ctx0" brushRef="#br0" timeOffset="117887">21169 8025,'0'0,"24"0,-24 0,24 0,23 0,-23 0,24 0,-25 0,25 0,-48 0,24 0,-24-24,24 24</inkml:trace>
  <inkml:trace contextRef="#ctx0" brushRef="#br0" timeOffset="118593">21288 8239,'0'0,"24"0,-24 0,24 0,-1 0,-23 0,24 0,-24 0,24 0,0 0,0 0,-1 0,1 0,24-24,0 24,-25 0,-23-24,48 24,-48 0,0 0,-24 0</inkml:trace>
  <inkml:trace contextRef="#ctx0" brushRef="#br0" timeOffset="119576">22050 7477,'0'0,"0"24,0-24,0 24,0 23,0-23,0 24,0-1,0 1,0 23,0-47,0 24,24 0,-24-1,0 1,24-1,-24-23,0 24,0-1,0-23,0 0,0 0,0 24,23-25,-23 1,0 24,24-24,-24-1,0 1,0-24,0 24,0 0,0-24,0-24</inkml:trace>
  <inkml:trace contextRef="#ctx0" brushRef="#br0" timeOffset="120733">22431 7930,'0'0,"-24"0,24 23,-24-23,24 24,0 0,0 0,-23-24,23 24,-24 23,24-47,0 48,0-24,0-24,0 47,0-47,0 24,0 24,0-48,0 24,24-24,-24 23,23 1,-23-24,0 0,24 24,-24-24,24 0,0 24,-24-24,24 0,-1 0,1 0,0 0,24 0,-24 0,-1 0,1 0,0 0,0 0,-24-24,0 24,24-24,-24 24,0-24,23 24,1 0,-24-23,0 23,24-24,-24 0,0 24,0-24,24 0,-24 0,0 1,0-1,0 0,0 24,0-24,0 0,0 24,-24 0,24-23,-24-1,24 24,0 0,-24-24,24 24,-23 0,23-24,-24 24,0 0,0 0,24-24,-47 24,47-23,-24 23,0 0,0 0,24 0,-24 0,24 0,-24 0,24 0,-23 0,-1 0,24 0,-24 0,24 23,-24-23,24 0,0 24,-24-24,24 0,0 24,-23-24,23 0,-24 0</inkml:trace>
  <inkml:trace contextRef="#ctx0" brushRef="#br0" timeOffset="122768">23360 7858,'-24'0,"0"-24,24 24,-24 0,24 0,0 0,-24 0,24 0,-23 0,-1 0,0 0,0 0,0 0,24 0,-23 0,23 0,-24 24,24-24,0 0,-24 24,24-24,-24 48,24-48,0 23,0-23,0 24,-24-24,24 24,0 0,0-24,0 24,0-1,0-23,0 24,0 0,0-24,0 0,0 24,24-24,-24 0,0 0,0 24,24-24,-24 0,0 0,24 23,-24-23,0 24,24-24,-1 0,-23 0,0 0,24 0,-24 0,24 0,-24 0,24 0,0 0,-24-24,23 24,-23-23,0 23,24 0,-24-24,0 24,24-24,0 24,-24-48,0 48,24-47,-24 47,0-24,24 0,-24 0,0 24,0-23,23 23,-23-24,0 24,0 24,0-24,0 23,0-23,0 48,0-48,0 24,0 23,0-23,0 0,0 24,24-48,-24 23,0 25,24-24,-24 0,0 0,0-1,0 1,0 0,0-24,0 24,0 0,0-1,0-23,0 24,0-24,0 48,-24-48,24 24,0-24,0 23,-24-23,24 24,0-24,0 24,0-24,-23 24,23-24,0 24,-24-24,24 24,-24-24,24 23,-24-23,0 24,24-24,-24 0,1 0,23 24,-24-24,0 0,24 0,-24 0,0 0,24 0,-23 0,23-24,0 24,0-24,-24 24,24 0</inkml:trace>
  <inkml:trace contextRef="#ctx0" brushRef="#br0" timeOffset="124804">23598 8144,'24'0,"-24"0,0-24,23 24,-23-24,24 24,0 0,0 0,0 0,-24 0,23 0,-23 0,0 24,0-24,0 24,0-24,0 24,0-24,0 23,0 1,-23-24,23 0,-24 0,24 24,0-24,-24 0,24 0,0 24,-24-24,24 0,-24 0,24 0,0 0,24 0,-24 0,24 0,-24 0,24 0,-24 0,24 0,-1 0,-23 0,0 24,24-24,-24 0,0 24,0-24,24 0,-24 23,0-23,0 0,0 24,0-24,24 0,-24 24,0 0,0-24,0 24,0-24,0 23,-24-23,24 0,-24 0,24 24,0-24,-24 0,24 24,0-24,-23 0,23 0,-24 0,0 0,24 0,0 0,-24 0,24 24,0-24</inkml:trace>
  <inkml:trace contextRef="#ctx0" brushRef="#br0" timeOffset="128081">24098 7310,'0'-23,"0"-1,0 24,0 0,0-24,0 24,24-24,-24 24,0-24,0 1,24 23,-24 0,0 0,0-24,23 24,-23 0,24 0,0 0,-24 0,24 0,-24 0,24 0,-24 0,0 0,23 0,1 24,-24-24,24 0,-24 0,24 23,-24-23,24 24,-24-24,0 24,23-24,-23 24,0-24,0 0,0 24,0-24,0 23,0-23,0 24,0 0,0-24,0 24,0-24,0 47,0-47,0 24,0-24,0 24,-23 0,23 0,-24-24,24 24,0-24,-24 23,24-23,-24 24,24 0,-24-24,24 0,0 24,-23-24,23 0,0 24,-24-24,24 0,0 0,-24 0,24 23,-24-23,24 0,0 24,-24-24,24 0,-23 0,23-24,0 1,0 23,0 0,23-24,-23 24,0 0,24-24,0 24,0-24,-24 24,24 0,-1 0,1 0,0 0,-24 0,24 0,-24 0,24 0,-1 0,-23 24,24-24,-24 0,0 24,24-24,-24 0,0 24,24-24,-24 0,0 23,24-23,-24 24,0-24,0 24,0-24,0 0,0 24,23-24,-23 0,0 24,0-1,0-23,0 24,0-24,0 24,0-24,0 24,0 0,0-24,0 24,0-24,0 23,0-23,0 24,-23-24,23 24,0-24,0 24,0-24,-24 0,24 24,0-24,0 23,0-23,0 24,0-24,-24 0,24 0,0 24,-24-24,24 0,0 0,-24 0,1 0,23 24,0-24,-24 0,24 0,0 0,-24 0,24 0,-24 0,0 24,24-24,-23 0,23 23,0-23,-24 0,24 0,0 0,-24 0,0 0,24 24,0-24,-24 0,24 0,-23 0,23 0,0-24,-24 24,0 0,24-23,-24 23,24 0,0 0,-24 0,24-24,0 24,0 0,-24 0,1 0,23-24</inkml:trace>
  <inkml:trace contextRef="#ctx0" brushRef="#br0" timeOffset="144063">11192 9715,'0'0,"0"24,0-24,0 24,0-24,0 24,0 0,0 0,-24-1,24 1,0 0,0 0,0 0,0 23,0-23,0 0,-24 23,24-23,0 24,0-24,0 23,0 1,0 0,0-25,0 1,0 24,0-24,0-1,0 1,-24 0,24 0,0 0,0-24,0 47,0-23,0-24,0 24,0 0,0-24,0 0</inkml:trace>
  <inkml:trace contextRef="#ctx0" brushRef="#br0" timeOffset="145339">11572 9977,'-23'24,"-1"-24,24 24,-24-24,0 24,0 0,24-1,0-23,-23 24,-1 0,24-24,0 24,0 0,0-24,0 24,0-1,0-23,0 24,0 0,0 0,0-24,0 24,0-24,0 23,24-23,-24 24,0 0,23 0,-23-24,0 24,24-24,0 23,-24 1,24-24,0 48,-1-48,25 0,-48 24,24-24,0 0,0 0,-24 0,23 0,-23-24,24 24,-24 0,24-24,0 24,-24 0,24-24,-24 24,0 0,23-24,-23 24,0-23,0-1,24 24,-24-24,0 24,0-24,0 0,0 1,0 23,0-24,0 0,0 0,0 0,0 24,0-23,0-1,0 24,-24-24,24 0,0 24,-23-24,23 0,0 1,-24 23,24-24,0 0,-24 24,24-24,0 24,-24-24,0 24,24 0,0 0,-23-23,23 23,0-24,-24 24,24 0,-24 0,0 0,24 0,-24 0,24 0,0 0,-24 0,24 24,0-24,0 0,-23 0,23 23,-24-23</inkml:trace>
  <inkml:trace contextRef="#ctx0" brushRef="#br0" timeOffset="147535">12596 10096,'-23'0,"23"-23,0 23,0 0,-24 0,24 0,0-24,-24 24,24 0,-24 0,0 0,24-24,0 24,-23-24,23 24,-24 0,24 0,-48 0,48-24,-24 24,24 0,-47 0,47 0,-24 0,0 0,0 0,24 0,-24 0,24 0,-23 0,23 0,-24 0,24 0,-24 24,24-24,-24 0,24 0,0 24,-24-24,24 24,0-24,0 24,0-1,0-23,0 24,0-24,0 24,0-24,0 24,0 0,0-24,0 24,0-24,0 23,0-23,0 24,24-24,-24 24,0-24,0 0,24 24,-24-24,0 0,24 0,-24 24,24-24,-1 0,-23 0,24 0,-24 0,24 0,-24 0,24 0,0 0,-24 0,23 0,-23 0,24 0,-24-24,0 24,24-24,0 24,-24 0,24 0,-24-24,0 24,0 0,24-24,-24 24,0 0,0-23,0-1,0 24,23-24,-23 24,0-24,0 24,0-24,0 0,0 24,0-23,0 23,0-24,0 24,24 24,-24-24,0 23,0-23,0 24,24 0,-24 0,0 0,24 0,0 23,-24-47,0 24,0 0,0 0,0-24,23 23,-23 1,0 0,0-24,0 24,0-24,0 24,0-24,0 47,0-47,0 24,0-24,0 24,0-24,0 24,0 0,0-24,0 23,-23-23,23 0,0 24,0-24,-24 24,24 0,0-24,0 24,-24-24,24 23,0-23,-24 24,24 0,0-24,-24 0,1 24,23-24,-24 0,24 24,-24-24,24 0,-24 0,0 0,0 23,24-23,-23 0,-1 0,24 24,-24-24,0 0,24 0,-24 0,24 0,-23 0,23 0,-24 0,24 0,-24 0,24 0,-24 0,24-24</inkml:trace>
  <inkml:trace contextRef="#ctx0" brushRef="#br0" timeOffset="149166">12835 10549,'0'0,"0"0,23 0,-23 0,0-24,24 24,-24 0,0-24,24 24,-24 0,24 0,0 0,-24-24,23 24,-23 0,24 0,-24 0,24 0,0 0,-24 0,0 0,0 24,0-24,0 24,0-24,0 24,0-24,0 24,0 0,0-24,0 23,0-23,0 24,0-24,-24 24,24 0,0-24,-24 24,24-24,0 23,-24-23,24 24,0 0,-23-24,23 24,0-24,0 0,0 24,-24-24,24 0,-24 0,24 0,0 23,-24-23,24 0,-24 0,24-23,0-1,0 24,0 0,0-24,24 24,-24 0,24 0,-24 0,24 0,-24 0,24 0,-1 0,-23 0,0 0,24 0,-24 0,0 24,24-24,-24 0,0 0,0 24,24-24,-24 0,24 0,-24 23,0-23,23 0,-23 0,0 0,0-23,0-1</inkml:trace>
  <inkml:trace contextRef="#ctx0" brushRef="#br0" timeOffset="150711">13597 9858,'0'0,"0"24,0-24,0 24,0-24,0 48,0-25,0 1,0 0,0 47,23-47,-23 0,0 24,24-1,-24-23,0 0,0 24,0-25,0 1,0 0,0 0,0 0,24-24,-24 23,0-23,0 24,0-24,0 24,0 0,0-24</inkml:trace>
  <inkml:trace contextRef="#ctx0" brushRef="#br0" timeOffset="152239">13906 9811,'0'0,"0"0,0 24,-24-24,24 0,0 23,0 1,0 0,0-24,0 24,0 23,0-47,0 24,0 24,0-48,0 24,0-1,0 1,0 0,0-24,0 24,0 0,0-24,0 24,0-24,24 23,-24-23,0 24,24 0,-24-24,0 24,24-24,-24 24,0-24,24 0,-24 23,23-23,-23 24,0-24,24 0,-24 0,24 24,-24-24,24 0,0 0,-24 0,23 0,-23 0,24 0,-24-24,0 24,0-24,0 24,24 0,-24-23,0 23,24-24,-24 24,0-24,0 0,0 0,0 24,0-23,0-1,0 24,0-24,0 24,0-24,0 0,0 0,0 1,0 23,0-24,0 0,0 0,0 24,0-24,-24 24,24-23,-24-1,24 24,0-24,0 24,-24 0,24 0,0 0,0-24,-23 24,23 0,-24 0,24 0,-24 0,24 0,-24 0,24 0,0-24,-24 24,24 0,-23 0,-1 0,24 0,-24 0,24 0,-24 0,24 0,-24 0,24 0</inkml:trace>
  <inkml:trace contextRef="#ctx0" brushRef="#br0" timeOffset="153719">14240 9573,'23'0,"1"0,-24-24,0 24,24-24,0 24,0 0,-1 0,-23-24,24 24,-24 0,24 0,0 0,-24 0,0 0,0 24,0-24,0 24,0-24,0 24,0-24,0 23,-24 1,24-24,-24 24,24-24,0 0,-24 24,24-24,0 0,0 24,0-1,-23-23,23 0,0 0,23 0,-23 0,0-23,24 23,-24 0,24 0,-24 0,24 0,0 0,-24 0,23 0,-23 0,0 0,24 0,-24 23,0-23,0 0,24 0,-24 24,24-24,-24 0,0 0,0 24,0-24,24 0,-24 24,0 0,0-24,0 24,0-24,0 23,0-23,0 24,-24-24,24 24,-24-24,24 0,0 0,-24 0,24 24,0-24,-24 0,24 0,-23 0,-1 0,24 0,-24 0,0 0,0 0,24 0,-23 0,23 0,-24 0,24-24,0 24,24 0,-24-24,23 24,1 0</inkml:trace>
  <inkml:trace contextRef="#ctx0" brushRef="#br0" timeOffset="154347">15168 10096,'0'24,"0"-24,24 0,-24 0,0 0,24 0,-24 0,24 0,-1 0,1 0,0 0,0-24,0 24,-1 0,1 0,24 0,-48 0</inkml:trace>
  <inkml:trace contextRef="#ctx0" brushRef="#br0" timeOffset="155043">15216 10358,'0'0,"24"0,-24 0,23 0,-23 0,24 0,-24 0,48 0,-48 0,24 0,-1 0,1 0,0 0,-24 0,48 0,-48 0,24 0,-48 0,24 24,-24-24,24 0</inkml:trace>
  <inkml:trace contextRef="#ctx0" brushRef="#br0" timeOffset="157178">16144 9835,'0'0,"0"-24,0 24,24-24,-24 0,48 0,-48-23,48 47,-25-24,25 0,0 24,-25-24,25 0,0 24,-24 0,-24 0,23 0,1 0,-24 0,0 0,24 0,-24 24,24 0,0 0,-24 0,0-1,0 1,0 0,0 0,0 0,0-24,0 24,-24-1,0 1,24 0,0 0,-24 0,0-1,1-23,23 24,-24 0,0 0,0-24,24 0,0 24,-24-1,0-23,24 0,-23 0,23 24,0-48,0 1,0 23,23-24,-23 24,48-48,-48 48,24 0,24-24,-48 24,23-23,-23 23,24 0,0 0,-24 0,24 0,23 23,-23-23,24 48,-24-24,-1 0,25-1,-48 1,24 0,0 0,-24 0,0-24,0 24,23-24,-23 23,0-23,0 24,0 0,0 0,-23-24,-1 47,24-47,0 24,-24 0,24 0,-24-24,0 24,1-1,-1 1,0-24,0 24,0-24,-23 24,23 0,0-24,-23 0,23 0,0 24,0-24,24 0,-24 0,0 0,24 0,-23 0,23-24,0 24</inkml:trace>
  <inkml:trace contextRef="#ctx0" brushRef="#br0" timeOffset="158002">17026 9644,'0'0,"0"24,0-24,0 0,0 24,0 23,23 1,-23-24,24 23,-24 25,24-25,-24 1,0 0,0-1,24 1,-24 0,0-25,24 1,-24 24,0-48,0 24,0-24,0 47,0-47,23 24,-23-24,0 24,0-24,0 24,0-24,0 23,24-23,-24 24,0-24,0 24,0-24,0 0</inkml:trace>
  <inkml:trace contextRef="#ctx0" brushRef="#br0" timeOffset="159286">17478 10025,'-24'0,"24"0,0 0,0 24,0-24,0 24,-24-24,24 0,0 47,0-47,0 24,0 0,0-24,0 48,0-48,0 23,0 25,0-48,24 24,-24 0,0-24,24 23,-24-23,0 24,24-24,-24 24,24 0,-24-24,23 24,-23-24,24 23,0-23,0 0,-24 24,0-24,24 0,-24 24,0-24,23 0,1 0,-24 0,24 0,-24 0,24 0,-24-24,0 24,0-24,24 24,0 0,-24 0,0-23,23 23,-23 0,0 0,0-24,0 24,24-24,-24 0,0 24,0-24,0 24,0-23,0 23,0-24,0 0,-24 0,24 24,-23-24,23 1,0 23,-24-24,24 24,0-24,-24 24,24-24,-24 24,24-24,0 24,-24 0,24-24,0 24,-24 0,24 0,0 0,-23 0,23-23,-24 23,24 0,-24 0,24 0,-24 0,24 0,-24 0</inkml:trace>
  <inkml:trace contextRef="#ctx0" brushRef="#br0" timeOffset="161087">18216 9977,'-24'0,"24"-23,0 23,-23 0,23 0,-24 0,24-24,-24 24,0 0,0 0,24 0,-23 0,-1 0,24 0,-24 0,24 0,0 24,-24-24,24 0,-24 0,24 23,-24-23,24 0,0 24,-23-24,23 0,0 0,0 24,0 0,-24-24,24 0,0 24,0-24,0 0,0 23,0-23,-24 48,24-48,0 24,0-24,0 24,0 0,0-1,24-23,-24 24,24 0,-24-24,23 0,1 24,-24-24,24 24,-24-24,24 0,-24 0,24 0,0 0,-24 0,23 0,-23-24,0 24,0-24,0 24,24 0,-24-24,0 24,0-24,0 24,24-23,-24-1,24 24,-24-24,0 24,0-48,0 48,0-24,0 24,0-23,0 23,0-24,0 24,0 24,0-24,0 23,24-23,-24 24,23 0,-23 0,0 0,24 0,0-24,-24 23,24 25,0-24,-24 0,23-1,-23 1,0 24,24-48,-24 24,24-1,-24-23,0 24,0 0,0-24,0 24,24 0,-24 0,0-24,0 23,0 1,0-24,0 48,0-48,0 24,0-24,0 23,0 1,-24-24,24 0,-24 0,24 24,0-24,-24 0,24 24,0-24,-23 0,23 24,-24-24,0 0,24 0,0 0,-24 0,24 0,0 23,-24-23,24 0,-23 0,-1 0,24 0,-24 0,24 0,0 0,0-23,24-1,23 0</inkml:trace>
  <inkml:trace contextRef="#ctx0" brushRef="#br0" timeOffset="162335">18454 10430,'0'0,"24"0,-24 0,0 0,0-24,24 24,-24 0,0-24,24 24,-24-24,0 24,0 0,24 0,-1 0,-23-23,24 23,-24 0,24 0,-24 0,0 0,0 23,0-23,24 0,-24 24,0-24,0 24,0-24,0 24,0 0,0-1,0-23,0 24,0 0,0-24,0 24,0-24,0 24,-24-24,24 0,0 24,0-1,0-23,-24 0,24 24,0-24,0 24,0-24,0 0,0 24,24-24,-24 0,24 0,-24 0,24 0,-24 0,23 0,1 0,0 0,-24 0,24 0,0-24,-24 24,24 0,-24 0,23 0,-23-24,0 24,24 0,-24 0,24 0,-24-24,-24 24,24-23,0-1,0 0</inkml:trace>
  <inkml:trace contextRef="#ctx0" brushRef="#br0" timeOffset="163205">19050 9406,'0'24,"0"0,0-1,0 1,0 0,0 0,0 23,0-23,0 0,0 24,0-25,0 1,0 24,0-24,0 0,0-1,23 25,-23-24,0 0,0 23,0-23,0-24,0 48,0-25,0 1,0 0,0 0,0 0,0-24,0 24,24-1,-24-23,0 24,0 0,24-24,-24 24,0-24,0 0,0 24,0-48</inkml:trace>
  <inkml:trace contextRef="#ctx0" brushRef="#br0" timeOffset="165066">19359 9525,'-24'0,"24"0,0 24,-23-24,23 24,0-24,0 47,0-47,0 24,0 24,-24-25,24 1,0 0,0 0,0 0,0 23,0-47,0 24,0 24,0-48,0 47,0-23,0-24,24 24,-24 0,0 0,23-24,-23 47,0-47,24 0,0 24,-24 0,0-24,24 24,-24-24,0 0,24 0,-24 24,23-24,1 0,-24 0,0 0,24 0,-24 0,24 0,-24 0,24 0,-24-24,24 0,-1 24,-23 0,24-24,-24 24,24 0,-24-24,0 24,24-24,-24 1,0 23,24-24,-24 0,0 0,0 24,23-24,-23 1,24 23,-24-24,0 0,0 24,0-24,0 24,0-24,0 24,0-23,0-1,-24 24,24-24,0 0,-23 24,23-24,0 0,0 24,-24 0,24-23,0 23,0-24,-24 24,24-24,0 24,0 0,0-24,-24 24,24 0,-24 0,24 0,0-24,-23 24,23 0,0 0,-24 0,24 0,-24 0,0 0,24 0,-24 0,24 0,0-23,-24 23,24 0,-23 0,-1 0,24 0,-24 0,24 0,0 0,-24 0,24 23</inkml:trace>
  <inkml:trace contextRef="#ctx0" brushRef="#br0" timeOffset="178502">2167 15383,'0'0,"23"0,-23 0,24-24,0 24,0 0,0-24,-1 24,1-24,24 1,-24 23,23-48,-47 48,24-48,24 25,-24-1,-1-24,1 24,0 0,0 1,23-1,-47 0,0 0,24 24,0-24,-24 1,0 23,0 0,0-48,24 48,-24-24,0 24,0-24,0 24,0-23,0 23,0-48,0 48,0-24,0 0,0 0,0 1,0 23,-24 0,24-24,0 0,-24 24,24 0,0 0,-24-24,24 24,0 0,-23 0,23-24,0 24,0 0,-24 0,24 0,-24 0,24 24,-24-24,24 24,0-24,0 0,-24 24,24-24,-23 47,23-47,0 48,0 0,0-24,-24 23,24 1,0-1,0 25,0-48,0-1,0 1,0 0,0 0,0 0,0 0,0-1,0 1,0-24,0 24,0 0,0 0,0-24,0 23,0 1,0 0,0 0,0 0,0 23,24-23,-24 0,0 0,0 0,0-1,0 1,0-24,0 24,0 0,0 0,0-24,0 23,0-23,0 24,0 0,23-24,1 0,-24-24,24 0</inkml:trace>
  <inkml:trace contextRef="#ctx0" brushRef="#br0" timeOffset="180661">2833 15145,'0'0,"0"24,24-24,-24 0,0 23,24 49,-24-72,0 24,0-24,0 23,0 1,0 24,0-1,0-23,0 0,0 0,0 0,0 0,0-24,0 23,0-23,0 24,0-24,0 24,0 0,0-24,0 24,0-48,0 0,0 24,24-24,-24 24,0-47,24-1,-1 48,-23-24,0-24,24 48,-24-47,0 47,24-24,-24 0,24 0,-24 24,0-23,24 23,-24-24,0 0,0 24,0-24,23 24,-23-24,0 24,0 0,0-23,0 23,24 0,-24-24,24 24,-24-24,0 24,24 0,-24 0,0-24,24 24,-24 0,23 0,1 0,-24 0,0-24,24 24,-24 0,0 0,24 0,-24 24,0-24,0 24,24-24,-24 24,24 0,-24-1,0-23,0 48,0-48,0 24,0-24,0 24,0-24,0 23,0-23,0 24,0 0,0-24,0 24,-24 0,24-1,0-23,0 24,0 0,0 0,0-24,0 24,0 0,0-1,0 1,0-24,24 24,-24-24,0 0,23 0,-23 0,24 0,0 0,-24 0,24-24,0 24,-1 0,1-24,-24 24,0 0,24 0,-24-23,0 23,0 0,24 0,-24-24</inkml:trace>
  <inkml:trace contextRef="#ctx0" brushRef="#br0" timeOffset="181299">4214 15145,'24'0,"-24"0,24 0,-24 0,24 0,-24 0,24 0,0 0,-1 0,1 0,0 0,24 0,-48 0,23 0,-23-24</inkml:trace>
  <inkml:trace contextRef="#ctx0" brushRef="#br0" timeOffset="181877">4214 15454,'0'0,"24"-24,0 24,0 0,24 0,-48 0,23 0,25 0,-24 0,-24 0,24 0,-1 0,-23 0,24 0,-24-23,0 23</inkml:trace>
  <inkml:trace contextRef="#ctx0" brushRef="#br0" timeOffset="182709">5024 14645,'0'0,"0"23,0-23,0 24,-24 24,24 0,0-1,-24 25,24-1,0-23,0 23,0-23,-23 23,23-23,0-1,0 1,0-24,0 23,0 1,0 0,0-24,0-1,0 1,0 0,0 0,0 0,0-1,0-23,0 24,0-24,0 24,0-24,0 24,0 0</inkml:trace>
  <inkml:trace contextRef="#ctx0" brushRef="#br0" timeOffset="183844">5405 15169,'-24'0,"24"0,0 23,-24-23,24 24,0 0,-23 0,23 0,-24-1,24 25,0-24,-24-24,24 47,0-23,0-24,0 48,0-48,0 24,0 0,0-1,0 1,0-24,0 0,0 24,24-24,-24 24,24 0,-24-24,0 0,23 0,-23 23,0-23,24 0,-24 0,24 0,-24 0,24 0,-24 0,24 0,-24-23,0 23,23 0,-23-24,0 24,24-24,-24 24,0-24,0 24,0-47,0 47,24-48,-24 48,0-24,0 0,0 24,0-24,0 1,0-1,0 24,0-24,0 24,0-24,0 0,-24 1,24 23,0-24,-24 0,24 24,0-24,-23 24,23 0,0 0,-24 0,24-24,-24 24,24 0,-24 0,24 0,-24-23,24 23</inkml:trace>
  <inkml:trace contextRef="#ctx0" brushRef="#br0" timeOffset="186165">5858 15169,'0'-24,"0"24,-24 0,0 0,24-24,0 24,-24 0,24 0,-24 0,24 0,-24 0,1 0,23 0,0 0,-24 0,24 24,0-24,-24 24,24-24,0 23,0-23,-24 24,24 0,-24 0,24 0,0-1,0-23,0 24,0 0,0 0,0 0,0-24,0 47,0-47,0 24,0-24,0 24,0-24,0 0,0 24,24-24,-24 0,0 24,0-24,24 0,-24 0,24 0,-24 0,24 0,-24-24,23 24,-23-24,0 24,0 0,24-24,-24 24,0 0,0-24,24 24,-24-24,0 1,24 23,-24 0,24-24,-24 24,0-24,0 24,0-24,0 24,0-24,0 1,0 23,24 0,-24-24,0 0,0 24,0-24,0 24,0 0,0 24,-24-24,24 24,0 23,0-23,0 24,0-24,0 47,0-47,0 0,0 23,0 1,0-24,0 0,0-1,0 1,24 0,-24 0,0 0,0-1,0-23,0 24,0 0,0 0,0-24,0 24,-24-24,24 24,0-1,0 1,0-24,0 24,-24 0,24 0,0-24,0 23,0-23,0 24,0-24,-24 24,24 0,0-24,0 24,0-24,-24 0,24 23,-24-23,24 0,0 24,-23-24,23 24,-24-24,24 24,0-24,-24 0,0 0,24 0,0 24,-24-24,24 0,-23 0,23 0,-24 0,0 24,0-24,24 0,-24 0,0 0,24 0,-23 0,23 0,-24 0,24 0,-24 0,0 0,24 0,0-24,-24 24,24 0,0-24,0 24,-23 0,23-24,0 24,0-24</inkml:trace>
  <inkml:trace contextRef="#ctx0" brushRef="#br0" timeOffset="188101">6024 15764,'0'0,"0"-24,24 24,-24 0,24 0,-24 0,24 0,-24 0,23 0,-23-24,24 24,-24 0,0-24,0 24,0-23,0 23,-24 0,24-24,0 0,0 24,-23 0,23-24,0 24,0 0,-24 0,24 0,0-24,-24 24,24 0,0 0,-24 0,0 0,24 0,0 0,-23 0,23 0,0 24,-24-24,24 0,0 0,0 24,-24-24,24 0,-24 24,24-24,0 24,0-1,0-23,0 0,0 24,0-24,0 24,0-24,0 24,0 0,0-24,0 0,0 23,0-23,24 0,-24 24,0-24,0 0,0 24,0 0,24-24,-24 0,0 0,0 24,0-24,24 0,-24 24,0-24,0 0,23 0,-23 23,24-23,-24 0,0 24,24-24,-24 0,0 0,24 0,-24 0,24 0,-1 0,-23 0,24 0,-24 0,24 0,-24-24,0 24,0-23,24 23,-24 0,-24 0</inkml:trace>
  <inkml:trace contextRef="#ctx0" brushRef="#br0" timeOffset="189101">6072 15788,'-24'0,"24"0,-24 0,24 0,-24 0,24 0,-23 0,-1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28:39.464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14930 6906,'0'0,"0"23,0 49,-24-48,24-1,0 25,0 0,0-1,-24 1,24-24,0 23,0 1,-23 0,23-25,0 25,0 0,0-1,0 1,0 0,0-25,0 25,0 0,0-1,0 1,0 0,0-25,0 49,0-25,0-23,0 24,0-24,0 23,0-23,0 0,0 24,0-1,0-23,0 0,0 23,0-23,0 0,0 0,0 0,0-1,0 1,0-24,0 24,0-24</inkml:trace>
  <inkml:trace contextRef="#ctx0" brushRef="#br0" timeOffset="1416">15359 7453,'-24'0,"0"0,24 24,-24-24,24 48,-24-24,-23-1,47 25,-48 0,48-1,-24 1,1-1,-1 1,24 0,0-24,0 23,0-23,0 0,0 23,0 1,0-24,0 23,24 1,-1-24,-23 0,24 0,0-1,0 1,0-24,-24 24,23-24,1 24,0 0,-24-24,24 0,0 0,-24 0,23 0,-23 0,24 0,-24 0,24 0,0 0,-24-24,24 24,-24-24,24 24,-1-24,1 24,-24-24,24 1,-24-1,0 24,0-48,24 24,-24 0,24 1,-24-1,0 0,0 0,0 0,23 1,-23-1,0 0,0 0,0 0,0 1,0 23,0-24,0 24,-23-24,23 24,0-24,0 0,-24 24,24-24,0 24,0 0,0-23,-24 23,24-24,0 24,-24-24,24 24,0 0,0-24,-24 24,1 0,23-24,0 24,-24 0,24-23,0 23,0-24,-24 24,24 0,-24-24,0 24,24 0,-24 0,24-24,0 24,-23 0,23 0,0 0,-24 0,24-24,-24 24</inkml:trace>
  <inkml:trace contextRef="#ctx0" brushRef="#br0" timeOffset="3621">16264 7429,'-24'0,"24"0,-24 0,24 0,-24 0,0 0,0 0,24 0,-23 0,-25 0,48 0,-24 0,0 24,1-24,-1 0,24 24,-24-24,24 24,-24 0,24-24,-24 24,24-24,0 23,-23-23,23 24,0 0,0 0,-24-24,24 47,0-47,0 24,0-24,0 24,0-24,0 24,0 0,0-24,0 23,0-23,24 24,-24-24,0 24,23 0,-23 0,24-24,0 24,-24-24,24 47,-24-47,24 24,-24-24,0 24,23-24,1 0,-24 24,0-24,24 0,-24 0,24 0,-24 0,24 0,-1 0,-23-24,0 0,0 24,0 0,0-24,24 0,-24 1,24-25,-24 48,24-24,-24 0,0 0,0 24,0-23,24-1,-24 24,0-48,0 48,0-24,0 1,0-1,0 24,0-24,0 24,0-24,0 24,0-24,0 1,0 23,0-24,0 24,-24 0,24-24,0 24,0 24,0-24,0 24,0-24,0 47,0-23,24 0,0 23,-24 25,47-25,-23-23,-24 24,48 0,-48-25,23 1,-23 0,24 0,-24 0,0-24,24 23,-24 1,0-24,0 24,0-24,0 24,0-24,24 47,-24-47,0 24,0 0,0 0,0 0,0 0,0-1,0 1,-24 24,24-24,-24 23,24-23,-24 24,24-25,-23 25,23-24,-24 24,24-48,0 23,0-23,-24 24,24-24,0 0,0 24,-24-24,0 24,24 0,-23-24,-25 0,48 23,-24-23,-24 24,25-24,-25 0,0 0,25 24,-1-24,0 0,0 0,0 0,24 0,-23 0,23 0,-24 0,24 0,-24 0</inkml:trace>
  <inkml:trace contextRef="#ctx0" brushRef="#br0" timeOffset="6320">16835 8191,'0'0,"24"0,-24 0,24 0,-24 0,0-23,23 23,-23 0,24 0,-24 0,24 0,-24 0,-24 0,0 0,24 0,-23 0,23 0,-24 0,0 0,0 0,0 0,1 0,23 0,0 23,-24-23,24 0,0 0,0 24,0-24,0 24,0 0,0-24,0 24,0-24,0 24,-24-1,24 1,0-24,0 24,0-24,0 24,0-24,24 0,-24-24,0 24,24 0,-24-24,0 24,23 0,-23 0,24 0,0 0,-24 0,24 0,-24 0,0 0,24 0,-24 24,0-24,0 0,23 0,-23 24,24-24,-24 0,0 24,0-24,0 23,0 1,24-24,-24 0,0 0,0 24,0-24,0 24,0-24,0 24,0-1,0-23,0 24,0-24,0 24,0-24,0 24,-24-24,24 24,0-24,-24 0,24 24,0-24,0 0,-23 0,23 23,-24-23,24 0,0 24,-24-24,0 0,24 0,-24 0,24 0,-23 0,23 0,-24 0,0 0,24 0,0-24,-24 24,24 0,0-23,-24 23,24 0,0 0,-23 0</inkml:trace>
  <inkml:trace contextRef="#ctx0" brushRef="#br0" timeOffset="12511">17954 6739,'-24'0,"1"24,-1-24,0 0,24 24,-48-24,48 0,-23 23,23 1,-24-24,24 24,0-24,-24 0,0 24,24 0,0-24,0 23,-24 1,24-24,0 24,-24 0,24-24,0 24,0-1,0-23,0 48,0-48,0 24,0-24,0 24,0-24,24 0,-24 24,0-1,24-23,-24 0,0 0,24 24,0-24,0 24,-1 0,1-24,0 24,0-24,0 23,-24 1,23-24,-23 24,24 0,0 0,-24-24,24 23,-24 1,24 0,0 24,-24-24,23-1,1 25,-24 0,24-25,0 25,-24-24,0-24,0 24,0-1,0-23,0 24,0-24,0 24,-24-24,24 0,-24 0,24 24,-24-24,24 24,-23-24,-1 0,-24 0,24 0,24 0,-47 24,23-24,0 0,0 0,0 0,1-24,23 24,-24-24,0 24,24-24,-24 24,0-24,24 0,-24 1,24-1,0 0,-23 0,23 0,0 1,0-1,0 0,0 0,0-23,0 47,23-48,-23 24,0 0,48 24,-48-47,0 47,48-24,-48 0,24 24,-24-24,23 0,-23 1,24 23,0-24,-24 0,24 24,-24-24,24 24,-24-24,23 24,1-23,-24-1,0 24,24-24,-24 24,0 0,24-24,-24 24,0-24,0 0,24 24,-24 0,0-23,0 23,0-24,0 24,0-24,0 0,0 24,0-24,-24 24,24 0,-24-47,24 47,0-24,-24 24,24-24,0 24,0 0,-24 0,24-24,-23 24</inkml:trace>
  <inkml:trace contextRef="#ctx0" brushRef="#br0" timeOffset="14684">18550 6834,'23'0,"-23"0,24 0,-24 0,48 0,-24 0,-1 0,1 0,24 0,-24 0,0 0,-1 0,-46 0,-1 0,-24 0,24 0,-23 0,-1 0,0 0,1 0,23 0,0 0,0 0,24 0,-24 0,24 0,0-24,-23 24,23 0,0 0,-24 0,24 24,-24-24,24 0,0 24,-24-24,24 0,0 24,0-24,0 24,0-1,0 1,0 0,0 0,0 47,0-47,0 0,0 24,0-1,0 1,0 23,0 1,0-49,0 1,0 0,24-24,-24-24,0 24,24-24,-24 24,0-23,24-1,-1 0,1 24,-24-24,24 0,0 24,-24-23,24 23,-24 0,24-24,-1 24,-23 0,24 0,24 0,-48 0,24 0,-24 0,23 0,-23 0,0 0,24 24,-24-24,24 0,-24 23,24 1,-24 0,0-24,24 24,-24-24,0 47,0-47,0 24,24 0,-24-24,0 48,0-48,23 47,-23-23,0 0,0 0,0-24,0 24,-23-24,23 23,0-23,-24 24,24 0,0-24,0 0,0 24,-24-24,24 0,0 24,0-24,-24 0,24 0,-24 23,0-23,24 24,0-24,-23 0,23 0,-24 0,24 0,-24 0,0 0,24 0,-24 0,1 0,-1 0,0 0,24 0,-24 0,24 0,-24 0,24-24,-24 24,24 0,0-23</inkml:trace>
  <inkml:trace contextRef="#ctx0" brushRef="#br0" timeOffset="20107">19669 7382,'0'0,"24"0,-24 0,23 0,-23 0,24-24,-24 24,24 0,0 0,0 0,-24 0,23 0,1 0,-24 0,0 0,24 0,-24 0,24 0</inkml:trace>
  <inkml:trace contextRef="#ctx0" brushRef="#br0" timeOffset="20715">19597 7620,'0'0,"24"0,-24 0,24 24,0-24,0 0,-24 0,23 0,-23 0,24 0,-24 0,24 0,0 0,-24 0,24 0,-24 0,23 0,-23 0,0 24</inkml:trace>
  <inkml:trace contextRef="#ctx0" brushRef="#br0" timeOffset="21893">21121 6263,'0'0,"0"23,0-23,0 24,0 0,0 0,0 24,0 23,0 0,0-23,0 23,0-23,-23 24,23-49,0 25,0-24,0 0,0-1,-24 49,24-48,0 23,0-23,0 24,0-1,0 1,0-24,-24 23,24-23,0 0,0 0,0 23,0-23,-24-24,24 48,0-24,0 0,0-1,0-23,0 24,0-24,0 24,0 0,0-24,0 24,0-24,0 23,0-23</inkml:trace>
  <inkml:trace contextRef="#ctx0" brushRef="#br0" timeOffset="23247">21740 6977,'0'0,"-23"0,23 24,-24-24,24 0,-24 24,0 23,24-23,-24 24,1-24,23-24,-24 47,24-23,-24 24,24-25,-24 1,24-24,0 48,0-24,0-24,0 23,0 1,0 0,0-24,0 48,0-48,0 24,0-1,24 1,-24 24,24-48,0 24,-24 23,23-47,-23 24,24-24,0 0,-24 24,24-24,-24 0,24 0,-24 0,23 0,1-24,0 24,0-24,0 24,0-24,-1 24,1-23,-24 23,24-24,-24 24,24-48,0 48,-24-24,23 1,1-1,-24-24,0 24,24 0,-24 1,0-1,0 0,0 0,0 24,0-47,0 47,0-24,0 24,-24 0,24-24,-24 24,24-24,0 24,0 0,-23 0,23-24,-24 24,24 0,0 0,0-23,-24 23,0 0,24 0,0 0,0-24,-24 24,24 0,0-24,-23 24,23 0,0 0,-24 0,24-24,-24 24,24 0,-24 0,24 0,-24 0,24-24,0 24,-24 0,24 0,-23 0,23 0,-24 0,24 0</inkml:trace>
  <inkml:trace contextRef="#ctx0" brushRef="#br0" timeOffset="25231">22931 6858,'-24'0,"0"0,24 0,-23 0,23 0,-24 0,24 24,-24-24,0 24,0-24,24 47,-23-47,-1 24,24 0,-24 0,24-24,-24 23,0 1,24 0,0 0,0-24,-23 24,23 0,0-24,0 23,-24-23,24 0,0 24,0-24,0 24,0 0,0-24,0 24,0-24,0 23,0-23,0 24,0-24,0 24,0 0,0-24,0 0,0 24,24-24,-24 0,0 0,23 0,-23 23,0-23,24 0,-24 0,24 0,0 0,0-23,-24 23,23 0,1-24,-24 24,24-48,24 48,-48-24,23 1,1-1,-24 0,24 24,-24-48,0 25,0 23,0-48,0 48,24-24,-24 0,0 0,0 24,0-23,0 23,0-24,0 24,0-24,0 0,0 24,0-24,0 24,0 24,0-24,0 24,0-24,0 48,0-25,0 49,0-24,24-1,-24 1,0-1,0 1,0 0,23-1,-23-23,24 48,-24-25,24-23,-24 0,0 0,0-1,0 1,0 0,0-24,0 24,0 0,0-1,0-23,0 24,0 0,0-24,-24 24,24 0,0-24,0 24,-24-1,24 1,0-24,0 24,-23 0,23-24,0 24,-24-1,0-23,24 24,-24 0,0 0,1 0,-1-1,0-23,0 24,0-24,1 24,23-24,-24 0,0 0,0 0,0 0,1 24,23-24,-24 0,0 0,24 0,-24 0,0 0,24 0,-24 0</inkml:trace>
  <inkml:trace contextRef="#ctx0" brushRef="#br0" timeOffset="27391">24288 6167,'-23'0,"23"0,-24 0,24 0,-24 0,-47 0,23 0,24 0,-24-23,1 23,-1 0,24 0,1 0,-1 0,-24 0,48 0,-24 0,24 0,0 23,-24-23,1 24,-1-24,0 48,24-24,-24-1,24 1,0 0,-24 0,24-24,0 24,0-24,0 24,0-1,0-23,0 0,0 24,24-24,-24 0,0 24,24-24,-24 0,0 24,24-24,-24 24,24-24,-1 0,-23 0,24 23,-24-23,24 24,-24-24,24 24,0 0,-24-24,0 0,24 24,-24-24,0 23,0-23,23 24,-23 0,0-24,0 24,24-24,0 24,-24-24,0 24,0-1,0 1,0-24,24 48,-24-24,0-24,0 23,0 1,0 0,0-24,0 24,0 0,0-24,0 23,0-23,0 24,0-24,-24 0,24 24,-24-24,24 24,0-24,-24 0,1 0,-1 0,0 24,24-24,-48 0,48 0,-24 0,-23 0,47 0,-24 0,0 0,0 0,24-24,0 24,0-24,-23 24,23 0,0-24,0 24,0-24,0 24,0-23,0-1,0 24,0-24,0 0,0 0,23 1,-23 23,24-48,0 24,-24 0,24 1,0 23,-1-48,-23 24,48 0,-48 0,24 1,-24 23,24-24,0 24,-24-24,0 24,23-24,-23 0,24 24,-24-23,24 23,0-24,-24 24,24 0,-24-24,0 0,23 24,-23-24,0 24,0 0,24-23,-24 23,24-24,-24 0,0 24,0 0,0-24,24 24,-24 0,0-24,0 24,0 0,0-24,0 1,0 23,0-24,0 24,0-24,-24 24,24 0,0-24</inkml:trace>
  <inkml:trace contextRef="#ctx0" brushRef="#br0" timeOffset="29827">24669 6096,'24'0,"-48"0,1 0,23 0,-24 0,24 0,-24 0,24 0,0 24,-24-24,0 0,24 0,0 0,-24 0,24 0,-23 0,23 24,0-24,-24 0,0 0,24 0,0 0,-24 0,24 0,-24 0,24 0,-23 0,23 23,-24-23,24 0,-24 0,24 0,-24 0,24 0,-24 0,1 0,23 0,0 24,0 0,0-24,0 24,0-24,0 24,0-1,0 1,0 24,0-24,0 0,0 23,0-47,0 24,0-24,0 24,0-24,0 24,0-24,0-24,23 24,-23 0,0-24,24 24,-24 0,24 0,0-24,0 24,-24 0,47 0,-47 0,24 0,-24 0,24 0,-24 0,24 0,-1 0,-23 0,0 0,24 0,-24 24,0-24,0 0,24 24,0-24,0 47,-24-47,24 24,-24 0,0 0,0-24,23 24,-23-24,24 0,-24 23,0-23,0 24,0 0,0 0,0-24,0 24,0 0,0-1,0-23,0 24,0-24,0 24,0 0,-24-24,24 24,0-24,-23 23,23-23,0 24,0 0,-24-24,24 24,0-24,-24 0,24 24,-24-24,24 0,-24 0,24 23,-24-23,24 24,-23-24,23 0,-24 0,0 0,24 0,-24 0,24 0,-24 0,24 24,-23-24,-1 0,24 0,-24 0,24 0,-24 0,24 0,-24 0,1 0,23-24,0 24,-24 0,24-24,0 24,-24 0</inkml:trace>
  <inkml:trace contextRef="#ctx0" brushRef="#br0" timeOffset="31222">20955 8144,'0'0,"0"0,23 0,25-24,24 24,-25 0,25-24,-25 24,25 0,-1-24,0 24,1 0,-24 0,23 0,0 0,1-23,-1 23,1-24,23 24,-24 0,1 0,-1 0,1 0,-48 0,23-24,1 24,-24 0,47 0,-23 0,-1 0,1 0,23 0,1 0,-1 0,1 0,-1 0,1 0,-25 0,25 0,-25 0,-23 0,24 0,-24 0,-1 0,1 0,0 0,0 0,23 0,-23 0,0 0,0 0,0 0,-1 0,1 0,0 0,0 0,23 0,1 0,0 0,-1 0,25 0,-25 0,1 0,0 0,-24-24,-1 24,-23 0,24 0,-24 0,24 0,-24 0,0-24,24 24</inkml:trace>
  <inkml:trace contextRef="#ctx0" brushRef="#br0" timeOffset="32247">21002 8620,'0'0,"0"24,0-24,0 24,0 0,0 23,0 1,0 23,0-23,-24 23,24 1,0-1,0 1,0-1,0-23,0-25,0 1,0 24,0-24,0-24,0 24,0-1</inkml:trace>
  <inkml:trace contextRef="#ctx0" brushRef="#br0" timeOffset="33539">21383 8930,'0'0,"0"23,-24-23,24 24,-23-24,23 48,0-24,-24 0,0 23,24-23,0 0,0 0,0 23,0-23,0 0,0 0,0-24,0 23,24 1,-24 0,0-24,24 0,-24 24,0-24,0 0,23 0,-23 24,24-24,-24 0,24 0,-24 24,0-24,24 0,-24 0,24 0,-1 0,-23 0,0-24,24 24,0-24,-24 24,24-24,-24 24,24-24,-24 24,0-24,0 24,0-23,0 23,24-24,-24 24,0-24,0 0,0 24,0-24,0 24,0-23,0 23,0-24,0 0,0 24,0-24,0 24,0-24,-24 24,24 0,0-23,-24 23,24 0,0-24,0 0,0 24,-24 0,24-24,0 24,0 0,-24 0,24-24,0 24,-24 0,1 0,23 0,-24 0,24 0,-24 0,24 0,-24 0,24 0,-24 0</inkml:trace>
  <inkml:trace contextRef="#ctx0" brushRef="#br0" timeOffset="35551">22169 8834,'0'0,"-24"0,24 0,0-23,-24 23,24 0,-23 0,23 0,-24 0,0 0,24 0,-24 0,0 0,1 0,-1 0,0 0,0 0,0 23,24-23,-23 0,-1 24,24-24,0 24,-24 0,24-24,0 24,0-24,-24 23,24-23,0 48,0-48,0 24,0-24,0 24,0-24,0 24,0-1,0-23,0 0,0 24,0-24,24 0,-24 24,0-24,0 0,24 0,-24-24,0 24,24 0,-24-24,23 24,1 0,-24-23,0 23,24-24,-24 24,24-24,-24 0,24 24,-1-24,-23 24,0-24,24 1,-24-1,24 24,-24-24,24 24,-24-48,0 48,0-23,24 23,-24-24,0 0,0 24,0 0,0-24,0 24,0 0,0 24,0-24,23 24,-23 0,24 23,-24-23,0 47,24-47,0 24,-24 0,0-25,24-23,-24 48,23-48,-23 24,0 0,0-1,0-23,0 24,24 0,-24 0,0-24,0 24,0-1,0-23,0 48,0-48,0 24,0 24,0-48,0 23,0 1,0 0,0 0,-24 0,24-1,0 1,-23-24,23 48,0-48,0 24,-24-1,24 1,0-24,0 24,-24-24,24 24,-24-24,24 24,-24-24,24 24,0-24,-23 0,23 23,-24-23,0 0,24 0,-24 24,-23-24,23 24,0-24,-47 0,47 24,0-24,-24 24,1-24,-1 0,0 0,25 0,-25 0,-24 0,25 0,23 0,0-24,0 24,24 0,-23 0,23 0,0-24,-24 24</inkml:trace>
  <inkml:trace contextRef="#ctx0" brushRef="#br0" timeOffset="38250">22836 8549,'0'0,"24"0,-24 0,23 0,25 0,0 0,-1 0,1 0,23 0,-23 0,0 0,-25 0,1 0,0 0,-48 0,0 0,24 0,-23 0,-1 0,-24 23,1-23,-1 0,-24 0,25 0,-1 0,24 0,1 0,-1 0,0 0,0 0,24 0,-24 0,24 0,-23 0,-1 0,24 0,-24 0,24 24,0-24,0 24,0-24,0 24,0-24,0 48,0-48,0 23,0 25,0-48,0 24,0-24,0 24,0-1,0-23,0 24,0-24,0 24,24-24,-24 0,0 0,0-24,24 24,-24 0,23-24,1 24,0 0,24-23,-48 23,47-24,-47 24,24 0,24 0,-25 0,1 0,24 0,-48 0,24 0,-24 0,24 0,-24 0,0 24,23-24,1 0,-24 23,0-23,24 24,-24-24,24 48,-24-48,24 47,-24-47,23 24,-23 0,0 0,0 0,0-24,0 24,0-24,0 47,0-47,0 24,0-24,0 48,0-48,-23 23,23-23,-24 24,24-24,-24 24,24 0,0-24,0 24,-24-24,24 23,0-23,-24 0,1 24,23 0,-24-24,24 0,-24 0,24 24,0-24,-24 0,0 0,24 0,-24 0,24 0,-23 0,23 24,0-24,-24 0,0 0,24 0,-24 0,24 0,-24 0,24 0,-23 0,-1 0,24 0,-24 0,24 0,-24 0,24 0,-24 0,1 0,23-24,0 24,-24 0,24 0,0-24,0 24</inkml:trace>
  <inkml:trace contextRef="#ctx0" brushRef="#br0" timeOffset="77668">8834 13454,'0'0,"-24"0,24 0,0 0,-24 24,1-24,-1 0,-24 24,24-1,1-23,-25 48,0-24,1 24,-49-25,49 49,-1-48,-23 47,23-47,1 23,-1 1,24-24,0 24,-23-1,23-23,24 24,-24-25,0 1,24 24,-24-24,1-1,-1 49,24-24,-24-1,0 1,24-1,0 1,0-24,0 0,0-1,0 1,0 0,0 0,0 0,0 0,0-1,0 1,24 24,0-24,-24-1,24 49,-1-48,1-1,0 25,24 0,-25-24,25 23,-24-23,24 0,-25 0,1-1,24 25,-24-48,-1 0,1 24,0-24,0 0,-24 0,0 24,24-24,-1 0,-23 0,0 23,24-23,-24 0,24 0,-24 0,0 0,24 0,0 0</inkml:trace>
  <inkml:trace contextRef="#ctx0" brushRef="#br0" timeOffset="78516">9025 13811,'0'0,"0"24,0-24,-24 24,0 0,24 23,0 1,-24 0,0 23,1-23,23 23,0-23,-24-1,24 25,0-25,-24 1,24 0,-24-1,24 1,0-1,0 1,0-24,0 24,0-25,0 1,0-24,0 24,0 0,0 0,0-24,0 23,0 1,0-24,0 24,0-24</inkml:trace>
  <inkml:trace contextRef="#ctx0" brushRef="#br0" timeOffset="79604">9406 14407,'0'0,"-24"0,24 0,0 0,-24 0,0 23,0-23,0 0,1 24,23-24,-24 48,24-48,0 24,-24-1,0 1,24 0,0 24,0-25,0 25,0-48,0 24,0 0,0 0,24-1,-24-23,0 24,24-24,-24 24,24 0,-1-24,-23 24,24-24,0 0,-24 23,48-23,-48 0,24 0,-1 0,1 0,0 0,0 0,0 0,-24-23,23 23,-23-24,24 24,0-24,-24 0,0 0,24 24,-24-23,0-1,0 0,0 0,24 24,-24-24,0 0,0 1,0-25,0 48,0-24,0 0,0 1,0-1,0 24,0-24,-24 24,24-48,-24 48,24-23,-24 23,24-24,0 24,0 0,-24 0,24 0,0-24,-23 24</inkml:trace>
  <inkml:trace contextRef="#ctx0" brushRef="#br0" timeOffset="81120">10096 14264,'0'0,"-24"0,24 0,-24 0,24 0,-47 0,-1 0,24 0,-23 0,23 0,0 0,0 23,1-23,23 24,-24 0,24 0,-24-24,24 24,0 0,0-1,0 1,0 0,0 0,0 0,0-24,0 23,0 1,24 0,-24-24,0 0,24 24,-24 0,23-24,-23 0,0 23,24-23,0 0,0 0,-24 0,24 24,-1-24,1 0,-24 0,24 0,0-24,0 1,-24 23,23 0,-23-24,24 24,-24-24,24 0,-24 24,0-24,24 1,-24 23,0-48,0 48,0-24,0 0,0 1,0-1,0 24,0-24,0 24,0-24,0 0,0 24,0-24,0 24,-24 0,24 0,0 24,0-24,0 24,0 48,0-25,0 1,0-1,24 1,0 23,-24-23,0 24,24 23,-1-48,-23 1,24 0,-24-25,0 25,0 24,0-25,0-23,0 0,0 0,0-1,-24 1,-23 24,47-24,-48 23,24-23,-23 24,23-48,0 47,-24-47,25 0,-1 24,0 0,0-24,24 0,-24 0,24 0,-23 0,23 0,-24 0,24 0,0-24,-24 24,24-24,0 24</inkml:trace>
  <inkml:trace contextRef="#ctx0" brushRef="#br0" timeOffset="82693">11120 13859,'-24'0,"0"0,24 0,-23 0,23 0,0 0,-48 24,48-24,-48 0,25 23,-25 1,48-24,-48 48,24-48,1 24,-1 0,0 23,24-47,0 24,0 0,0 0,0-24,0 23,0-23,24 0,-24 24,24-24,47 24,-47 0,24 0,-1-1,25 25,-49-48,1 24,24 0,-24-24,0 24,-1-1,-23-23,24 24,-24-24,0 0,0 24,0-24,0 48,24-48,-24 23,0 25,0-48,0 24,0 0,0-1,0 1,0 0,0 0,0 0,0-24,-24 24,24-1,-24 1,24-24,-23 24,-1 0,-24-24,24 24,0-24,1 0,-25 0,48 0,-24 0,0 0,1 0,23 0,-24-24,24 0,0 24,-24-24,24 0,-24 1,24-1,0-24,0 24,0 0,0-23,0-1,0 24,24-23,0-1,23 24,-47 1,48-1,-24-24,0 24,-1 0,-23 24,24-23,-24-1,24 0,0 0,-24 0,0 24,24-23,-24-1,0 0,0 0,0 24,0-24,0 1,0-1,-24 24,24-24,-24 24,24-24,0 24,0-24,-24 24,24 0,0 0,-24-24,24 24,0 0,-23 0,-1-23,24 23</inkml:trace>
  <inkml:trace contextRef="#ctx0" brushRef="#br0" timeOffset="84132">11715 14026,'24'0,"-24"-24,24 24,-24-24,48 24,-25 0,1-24,48 0,-25 24,-23 0,24 0,-1-24,-23 24,-24 0,24 0,0 0,-48 0,0 0,24 0,0 0,-24 0,24 0,-47 24,47-24,-24 0,-24 0,48 0,-47 24,23-24,24 0,-24 24,0-24,24 0,-24 0,24 0,0 0,-23 0,23 24,0-24,0 0,0 24,0-24,-24 23,24-23,-24 48,24-48,0 48,0-25,0 1,0 0,0 0,0 0,0 23,0-47,0 24,0-24,0 24,0-24,24-24,-24 24,24 0,-1-24,25 24,0 0,-1 0,25 0,-48 0,-1 0,25 0,-24 0,0 0,-1 24,-23-24,24 24,-24-24,0 48,24-25,0 1,-24 24,0-24,0-1,0 1,0 48,0-49,0 1,0 0,-24 24,0-48,24 47,-24-47,1 24,-1-24,24 24,-48 0,48-24,-24 0,-23 0,23 24,-24-24,25 0,-25 0,24 0,0 0,0 0,24 0,-23 0,-1 0,24 0</inkml:trace>
  <inkml:trace contextRef="#ctx0" brushRef="#br0" timeOffset="85152">12287 13668,'0'0,"24"0,-24 0,0 0,23 24,25 0,-24 0,24 47,-25-47,25 24,-48 23,48-47,-25 24,1-1,24 1,-48-1,0-23,24 48,0-49,-24 1,0 0,0 48,0-49,0 25,0-24,-24 23,24 25,-24-48,0 23,24 1,-24-24,0 0,24 23,0-23,-23-24,-1 48,24-25,-24 1,24-24,0 24,-24 0,0 0,24-24,-23 23,23-23,0 24,-24-24,24 0,0 24,0-24,0 24,-24-24,24 0,-24 0,24 24,0-24,0 24,-24-24,24 0,0 23,0 1,-24-24,24 0</inkml:trace>
  <inkml:trace contextRef="#ctx0" brushRef="#br0" timeOffset="85915">13192 14526,'0'0,"24"0,-24 0,23 0,25 0,0 0,-1 0,1 0,23 0,-23 0,0 0,23 0,-23 0,-25 0,25 0,-24 0,0 0,-24 0,23 0,1 0,-24 0,0 0,24 0</inkml:trace>
  <inkml:trace contextRef="#ctx0" brushRef="#br0" timeOffset="86396">13739 14216,'-23'0,"23"0,0 0,0 24,-24-24</inkml:trace>
  <inkml:trace contextRef="#ctx0" brushRef="#br0" timeOffset="87048">13597 14835,'23'0,"-23"0,0 0,24 0</inkml:trace>
  <inkml:trace contextRef="#ctx0" brushRef="#br0" timeOffset="88314">15216 13549,'-24'0,"0"0,24 24,-47-24,47 24,-48 0,48-24,-24 47,-23-47,23 24,-24 0,24 24,0-25,1 25,-1 0,0-1,-24 1,25 0,-1 23,0-23,0-1,24 48,-24-47,24 24,0-25,-24 72,24-47,0-1,0-23,0-1,0-23,0 24,0-24,0-1,24 1,-24-24,0 24,24-24,-24 24,0-24,24 24,0-24,-24 23,24-23,-24 0,0 24,23-24,-23 0,24 0,-24 24,24-24,-24 0,0 0,24 0,-24 0,0-24,24 24,-24-24,0 24</inkml:trace>
  <inkml:trace contextRef="#ctx0" brushRef="#br0" timeOffset="88899">15240 13835,'23'0,"-23"0,0 24,0 23,0 1,0 0,0 47,0-24,0 1,0 23,0 0,24 1,-24-1,24-24,-24 1,0-25,0-23,24 0,-24 0,0 0,0-24,24 0,-24 23</inkml:trace>
  <inkml:trace contextRef="#ctx0" brushRef="#br0" timeOffset="90291">15740 14335,'-24'0,"0"0,24 0,0 24,-24 0,0 0,24 23,0-23,0 0,0 23,-23 1,23 0,0-25,0 1,0 48,23-48,1 23,-24 1,24-48,-24 24,0-24,24 23,0-23,-24 24,0-24,24 0,-24 0,23 24,-23-24,24 0,0 0,-24 24,0-24,24 0,-24 0,0-24,24 24,-24-24,0 24,23 0,-23 0,24 0,-24 0,24-24,-24 24,24-47,-24 47,24-24,-1 24,-23-24,24 24,-24-47,0 47,0-24,24 0,-24 0,24 0,-24 0,0 1,0-1,0 24,0-48,0 48,0-24,0 24,0-23,0-1,-24 24,0-24,24 24,0 0,0-24,-24 24,24 0,0-24,-23 24,23-23,-24 23,0 0,24-24,-24 24,24 0,0 0,-24-24,24 24,-23 0,-1 0,24 0,-24-24,24 24,-24 0,24-24,-24 24,1 0,23 0,-24 0,24 0,0 0,-24 0,24 0,-24 0,0 0</inkml:trace>
  <inkml:trace contextRef="#ctx0" brushRef="#br0" timeOffset="92783">16668 14311,'0'-24,"-23"24,23 0,0-23,0 23,-24 0,24 0,0 0,0-24,-24 24,0 0,24 0,-24 0,24 0,-23 0,23 0,-24 0,0 0,24 0,0 0,-24 0,24 24,0-24,0 0,-24 0,24 23,0-23,-24 24,24-24,-23 24,23 0,0 0,0-24,0 24,-24-1,24 1,0-24,0 24,0 0,0 0,0-24,0 23,0 1,24 0,-24 0,0-24,0 24,23-24,-23 0,24 0,0 0,-24-24,0 24,24-24,-24 24,0 0,24 0,-24-24,24 24,-1-24,-23 24,0 0,0-23,0-1,24 24,-24-24,0 24,0-24,24 24,-24-24,0 1,0 23,0-24,0 24,24 0,-24-24,0 24,24 0,-24-24,0 0,0 24,0 24,0-24,0 24,0 0,0 0,0 23,23-23,1 24,-24-25,0 49,0-72,24 47,-24 1,0 0,24 23,-24-23,0-24,0-1,0 25,0-24,0 0,0-1,24 1,-24 0,0-24,0 24,0 24,23-25,-23 1,0 24,0-24,0-1,0 1,0 0,0 0,-23 0,23-24,-24 47,24-47,0 48,-24-48,0 24,24 0,-24-24,1 47,-1-47,0 24,24 0,-48-24,48 0,-23 24,-1-24,0 0,0 0,24 23,-48-23,48 0,-23 0,-25 24,24-24,0 0,-23 0,23 0,0 0,0 0,-23 0,47 0,-24 0,0 0,0 0,24 0,-24 0</inkml:trace>
  <inkml:trace contextRef="#ctx0" brushRef="#br0" timeOffset="94532">17907 13525,'-24'0,"0"0,24 0,-24 0,0 24,1-24,-25 0,24 24,0-24,-23 24,23-24,-24 0,24 0,-47 0,47 24,0-24,-23 24,-1-24,24 0,1 0,23 0,-24 0,24 0,0 0,0 23,0 1,0-24,0 24,0 0,0 23,0-23,-24 24,24-24,0 23,0-23,0 24,0-1,0-23,0 0,0 0,0-24,0 24,0-1,0-23,24 0,-24-23,0 23,24-24,23 0,1-24,-1 48,1-23,23-1,1 0,-1 24,1-24,-1 24,1 0,-1 0,-23 0,-24 24,-1-24,1 0,-24 24,0 0,0-24,24 0,-24 23,0-23,0 48,0-24,0 0,0-1,0 25,0 0,0-1,-24-23,24 24,-24-24,24-1,-23 25,23-24,-24 0,0 23,0-23,0 0,0 0,24-1,-47 1,23 0,0-24,0 0,1 24,-1-24,-24 24,48-24,-48 24,48-24,-23 0,-25 0,48 0,-24 0,0 0,1 0,23 0,-24 0,0 0,0 0,0 0,24 0,-47 0,47 0,-24 0,24 0,-24 0,24-24,0 24,-24-24,1 24,23 0,23 0</inkml:trace>
  <inkml:trace contextRef="#ctx0" brushRef="#br0" timeOffset="95723">17859 12883,'48'0,"-48"0,23 23,-23-23,48 24,-24-24,0 24,23-24,-23 48,24-25,-1 1,25 24,-25-1,1-23,0 24,-48-48,47 48,-47-25,24 1,0 24,0-24,-24 23,24 1,-1-1,1 1,0 0,0 23,23 1,-47-25,24 1,0-1,0 1,-24 0,24 23,0-23,-24-1,23 1,-23 23,0-23,0 0,0-1,0-23,-23 24,23-24,-24-24,24 23,0 1,0 0,-24 0,0 23,24-23,0-24,-24 48,24-48,-24 24,1 0,23-1,0 1,-24-24,24 24,-24 0,0-24,24 24,-24-24,1 23,-1-23,24 0,-24 24,24 0,-24-24,24 0,0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31:03.953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1809 7596,'0'0,"24"0,-24 0,0-24,24 24,24-23,-48 23,47 0,-23-24,0 0,0 24,-24-24,47 24,-47-24,24 0,0 1,0-1,0 24,-1-24,-23 24,24-24,-24 24,0-24,24 1,-24 23,48-24,-48 0,0 0,23 24,-23-24,24 1,0-1,-24 24,0-24,24 24,-24-24,0 0,24 0,-1 1,-23 23,0-24,0 0,0 0,24 0,-24 1,0-1,0 0,0 0,0 24,0-24,0 24,0-23,0 23,0-24,0 0,0 24,0-24,0 24,0-24,-24 24,24 0,0-24,-23 24,23-23,0 23,-24 0,24 0,-24 0,24 0,-24 0,0 0,24 0,-23 0,23 0,0 0,-24 0,24 0,0 23,-24-23,24 0,0 24,-24-24,24 0,0 24,0 0,-24 0,24 0,0-1,0 1,-23 0,23 0,-24 47,24-47,0 0,0 0,0 23,0-23,0 0,0 0,0 0,0-1,0 25,0-24,0 0,0-1,0-23,0 24,0 0,0 0,0 0,0-24,24 47,-24-23,0 0,0 0,0 0,0-1,23-23,-23 24,24 24,-24-48,0 47,0-47,24 24,-24 0,0 0,24-24,-24 24,0-24,24 23,-24-23,0 0,0 24,0 0,23-24,-23 0,0 0,24 0,-24 24,0-24,24 0,0 0,-24 0,24 0,-24 0,23 0,-23 0,24 0,-24-24,0 24,0-24,0 24,24-24,0 24</inkml:trace>
  <inkml:trace contextRef="#ctx0" brushRef="#br0" timeOffset="2159">2667 7287,'23'0,"-23"0,24-24,-24 24,24 0,0-24,0 0,0 24,-1 0,-23-24,24 24,-24 0,0-23,24 23,0 0,-24 0,0 0,0 23,24-23,-24 0,0 24,0 0,0 0,0 23,0-23,0 0,0 24,0-25,23 1,-23 0,0 24,0-1,0-23,0 0,0 24,0-48,0 23,0 1,0 0,0-24,0 24,0-24,24 24,-24-24,0 0,0 23,0 1,24-24,-24-24,0 1,0 23,0-24,0 24,0-48,24 24,-24-23,24 23,-24-47,0 47,0 0,0 0,23-24,-23 25,24-1,-24 0,0 0,24 24,-24-24,0 24,0-23,24 23,-24-24,0 0,24 24,-24-24,23 24,-23-24,0 24,24 0,-24-23,24 23,-24 0,24-24,0 0,-24 24,24 0,-24 0,0 0,23 0,-23 24,0-24,24 24,-24-1,24 1,-24-24,0 24,0-24,0 24,0-24,0 47,24-47,-24 24,0 0,0 0,0 0,0-1,0 1,0 24,0-24,0 0,0-1,0 1,0 0,0 0,0-24,0 24,0-24,24 23,-24 1,0-24,23 24,1-24,-24 24,0-24,24 24,-24-24,24 23,-24-23,24 0,0 0,-24 0,0-23,23 23,-23-24,24 24,-24 0,0 0,24 0,-24-24,24 24,-24 0,0 0,0-24,0 24,24 0</inkml:trace>
  <inkml:trace contextRef="#ctx0" brushRef="#br0" timeOffset="10875">3572 5858,'0'0,"23"0,1 0,0 0,0 0,23 0,-23 0,0 0,24 0,23 0,-47 0,0 0,-1 0,1 0,0 0,0 0,-24 0,24 0</inkml:trace>
  <inkml:trace contextRef="#ctx0" brushRef="#br0" timeOffset="12006">6048 5763,'0'0,"24"0,0 0,-24 0,0 23,23-23,1 0,0 24,24-24,-1 0,1 24,0 0,-25-24,49 0,-25 24,1-24,-24 0,24 0,-48 0,23 0</inkml:trace>
  <inkml:trace contextRef="#ctx0" brushRef="#br0" timeOffset="18151">4119 6929,'0'-23,"0"23,0-24,0 24,24 0,-24-24,0 24,0-24,0 24,24-24,-24 1,24 23,-24-24,0 24,23-24,-23 24,0 0,24 0,0-24,0 24,-24 0,24 0,0 0,-1 0,-23 0,24 0,-24 0,24 0,-24 0,0 24,24-24,-24 24,24-24,-24 47,0-47,0 24,0 24,0-24,0-1,0 1,0 24,0-24,0-1,0 25,-24 0,24-24,-24 23,0 1,24-24,-24-1,1 25,23-48,-24 48,24-48,-24 23,0 1,24 0,0 0,-24-24,24 48,-24-48,1 23,23-23,-24 0,24 24,-24-24,24 0,0 0,-24 0,0 0,24 24,0-24,-23 0,23 0,0-24,-24 24,24-24,0 24,0-23,0 23,-24-24,24 24,0-48,0 48,0-24,0 0,0 1,0 23,0-24,0 24,24-24,-24 24,24 0,-24-24,23 24,-23 0,24 0,0 0,0 0,-24 0,24 0,-1 24,1-24,-24 24,24-24,-24 0,24 24,0-1,0 1,-1-24,-23 48,48-24,-48 23,24-47,0 24,-1 0,-23 0,48 0,-48-24,24 0,-24 23,0-23,24 0,-24-23,23 23,-23-24,0 24,0 0,0-24,0 24,0-24,0 24,24 0,-24-24</inkml:trace>
  <inkml:trace contextRef="#ctx0" brushRef="#br0" timeOffset="19854">4929 6787,'-24'0,"24"0,-24 0,24 23,0-23,-24 24,24-24,-23 48,23-24,0-1,-24 1,0 24,24-1,0-23,0 24,-24 0,24-1,0-23,0 24,0-25,0 1,0 0,0 0,0-24,0 47,0-47,24 24,-24 0,0 0,0-24,24 24,-24-24,0 24,24-24,-24 23,23-23,-23 24,0-24,24 0,-24 0,24 24,-24-24,24 0,0 0,-1 0,1 0,0 0,24 0,-48 0,24-24,-1 24,-23-24,24 24,0-23,0 23,0-24,23 0,-47 24,24-24,-24 0,0 24,24-24,0 24,-24-23,0-1,0 0,0 0,0 0,0 1,0-25,0 24,0 0,0 1,0-1,0 0,0 0,0 24,0-24,0 24,0-24,-24 1,24 23,0-24,0 24,0-24,-24 24,24-24,0 0,0 24,0 0,0-23,-24 23,24 0,0-24,0 24,-24 0,24-24,0 0,0 24,-23 0,23 0,-24 0,24-24,0 24,-24 0,24 0,0 0,-24 0,24 0,-24 0,1 0,23 0,-24 0,24 0,-24 0,24 0,-24 0,0 0,24 0,-24 0,24 0,-23 0,23 0,-24 0</inkml:trace>
  <inkml:trace contextRef="#ctx0" brushRef="#br0" timeOffset="22302">14811 6334,'0'24,"0"0,0 0,0-1,-24 25,24 0,-24-25,24 49,0-25,-23 1,23-24,0 0,-24 23,24-23,0 0,0 0,0 0,0-24,0 23,0-23,0 24,0-24,-24 0,24 24,0 0,0 0,0-24,0 47,0-47,0 24,0 0,0-24,0 48,0-48,0 23,0 25,0-48,0 48,0-25,0-23,0 24,0 0,0 0,0-24,0 24,0-24,0 23,0 1,24-24,-24 0</inkml:trace>
  <inkml:trace contextRef="#ctx0" brushRef="#br0" timeOffset="23690">15144 6810,'0'0,"-23"0,23 0,-24 24,24-24,-24 24,24-24,-24 24,24 0,0-24,0 23,-24-23,24 24,0-24,0 24,-23 0,23-24,0 24,0-24,0 23,0-23,0 0,0 24,0 0,23-24,-23 0,0 24,24-24,-24 24,0-24,0 24,24-24,-24 0,0 23,24-23,0 0,-24 0,0 0,23 0,-23 24,24-24,-24 0,24 0,0 0,-24 0,24 0,-24 0,23-24,-23 24,0-23,48 23,-48 0,24-24,-24 24,24 0,-1-24,-23 24,0-24,0 24,24-24,-24 24,0-24,0 24,0 0,0-23,0 23,0-24,-24 24,24-24,0 24,-23 0,23-24,0 24,0 0,0-24,-24 24,24 0,0 0,0-23,-24 23,24-24,0 24,0 0,0-24,-24 24,0 0,24 0,0 0,0-24,-23 24</inkml:trace>
  <inkml:trace contextRef="#ctx0" brushRef="#br0" timeOffset="26084">16073 6787,'-24'0,"0"0,24 0,-23 0,23 0,-48 0,24 0,24 0,-47 0,23 0,0 0,0 0,0 0,1 0,-25 0,48 0,-24 0,0 0,0 0,1 0,23 0,-24 23,24-23,0 0,0 24,-24-24,24 0,0 24,0 0,0-24,0 24,0-24,0 23,0-23,0 24,0 0,0-24,0 24,0-24,0 0,0 24,24-24,-24 0,0 0,0 23,24-23,-24 24,0-24,23 0,-23 0,24 0,0 0,-24 24,0-24,24 0,-24 0,24 0,-24 0,24 0,-1 0,-23-24,0 24,0-24,24 24,-24 0,0 0,24 0,-24-23,0 23,24 0,0 0,-24-48,0 48,23 0,-23-24,0 24,24 0,-24-24,0 24,0-23,0-1,24 24,0-24,-24 24,0-24,0 24,0-24,0 1,0 23,0 0,0 23,0-23,0 24,0-24,24 24,-24 0,0 0,0-1,23 1,-23 0,24 0,-24 0,0-24,0 47,0-47,0 24,24-24,-24 24,0-24,0 24,0 0,0-1,0-23,0 24,0-24,0 24,24 0,-24-24,0 24,0-1,0-23,0 24,24 0,-24 0,0 0,0-1,0 1,0-24,0 48,0-48,0 24,0 23,-24-47,24 24,0 0,0 0,-24 23,24-47,0 24,0 24,0-48,-24 47,24-47,-24 24,24-24,0 24,0 0,-23-24,23 24,0-24,-24 0,24 24,-24-24,24 23,-24-23,24 0,-24 24,24-24,-23 0,23 24,0-24,-24 0,0 0,24 0,0 0,-24 0,24 0,-24 0,24 0,-23 0,-1 24,24-24,-24 0,24 0,-24 0,0 0,0 0,24 0,-23 0,23 0,-24 0,24 0,-48 0,48 0,-24 0,24 0,-23 0,-1 0,24 0,-24 0,24 0,-24 0,24 0,-24 0,24-24,-24 24,24 0,-23 0,23-24</inkml:trace>
  <inkml:trace contextRef="#ctx0" brushRef="#br0" timeOffset="28749">16668 6453,'0'-24,"0"24,0-23,0-1,24 0,-24 24,0-48,0 48,24-24,-24 24,0-47,24 47,-24-24,24 24,-24-24,23 24,-23 0,24 0,-24-24,0 24,24 0,0 0,-24 0,0 0,0 24,24-24,-24 24,0-24,0 0,0 24,23-24,-23 24,0-1,0-23,0 24,0-24,0 24,24-24,-24 24,0 0,0 0,0-24,0 47,0-47,0 24,0-24,0 48,0-48,0 23,0 1,0-24,0 24,-24 0,1 0,23-1,0 1,0 0,-24-24,24 24,0 0,0-24,-24 24,0-24,24 23,0 1,0 0,-24-24,24 24,0-24,0 24,-23-24,23 23,0-23,0 24,-24-24,24 24,-24-24,24 24,0-24,0 24,-24-1,24-23,0 24,0-24,0 24,0-24,-24 0,24 24,0 0,0-24,0 24,0-24,0 23,0-23,0 24,0-24,0 24,0-24,0-24,24 0,-24 24,24 0,-24-23,48 23,-48 0,23 0,-23 0,24 0,-24 0,24 0,0 0,-24 0,24 0,-24 0,0 0,23 0,-23 0,24 0,0 0,-24 23,0-23,24 0,-24 0,24 0,0 0,-1 0,-23 0,24 0,-24 0,24 0,-24 0,24 0,0-23,-1 23,-23-24,24 24,0 0,-24 0,24 0,-24-24,0 24,24 0,-24-24,0 24,24 0,-24-24,0 24,0 0,23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32:06.757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1928 6929,'0'0,"0"-23,24-1,0 24,0-24,0 24,0-24,-1-23,25 47,-24-24,0 0,-1 0,1 24,0 0,0 0,-24 0,24 0,-24 0,23 0,-23 0,24 0,-24 0,24 0,-24 24,0 0,0-24,0 47,0-47,0 24,24 24,-24-24,0-1,0 25,0-24,0-24,0 47,-24-23,24 0,0 24,-24-1,24-23,-24 24,24-1,-47 1,47-48,0 24,-24 0,0 23,0-47,1 48,23-48,-24 24,0 0,0-1,0 1,1 0,-1-24,0 48,0-25,0-23,24 0,-24 24,1-24,23 0,-24 0,0 0,0 0,24 0,-24 0,24 0,-23 0,23-24,0 24,0-23,0 23,0-24,0 24,0-24,0 24,0-24,0 0,0 24,0 0,0-23,0 23,23 0,-23-24,0 24,0 0,24 0,-24-24,24 24,-24 0,24 0,0 0,-24 0,23 0,-23 0,24 0,-24 0,24 0,0 0,-24 0,24 0,-24 24,0-24,0 0,24 0,-24 24,0-24,0 0,23 0,1 23,-24-23,24 24,-24 0,24-24,-24 0,24 24,-1-24,-23 0,24 0,-24 24,24-24,-24 0,0 0,24 0,0 23,-24-23,23 24,25-24,-24 24,0-24,-1 24,1-24,-24 0,24 0,-24 0,24 0,-24 24,24-24,0 0,-24 0,0-24,23 24,-23-24,0 24</inkml:trace>
  <inkml:trace contextRef="#ctx0" brushRef="#br0" timeOffset="1481">3000 6644,'0'0,"0"0,0 23,0 1,-24 24,24 0,-24-1,24 1,0-24,0 23,0 25,0-25,-23 1,23-24,0 23,0 1,0-24,-24 0,24-1,0 25,0-24,0 0,0-1,0-23,0 24,0-24,0 48,0-48,0 24,0-24,0 24,0-1,0-23,0 24,0-24</inkml:trace>
  <inkml:trace contextRef="#ctx0" brushRef="#br0" timeOffset="2512">3405 6953,'0'0,"0"24,-24-24,24 0,0 24,-24 0,24-1,0 1,0 0,-24 0,1 0,23 0,0 23,0-47,0 24,0 24,0-25,0 1,0 0,0-24,0 24,0 0,0-1,23 1,-23-24,24 24,-24 0,24-24,-24 0,24 0,-24 24,24-24,-24 0,23 0,-23 0,24 0,0 0,-24-24,24 0,0 24,0 0,-1-24,1 0,0 24,-24-23,24-1,-24 0,0 0,24 24,-24-24,23 1,-23-1,0 0,0 24,0-24,0 0,0 1,0-1,0 0,0 0,0 24,-23-24,23 0,-24 24,24-23,0 23,-24-24,24 24,0 0,-24 0,24 0,0-24,-24 24,1 0,23 0,-24 0,24 0,-24 0,24 0,-24 0,24 0,-24 0</inkml:trace>
  <inkml:trace contextRef="#ctx0" brushRef="#br0" timeOffset="4392">4167 6906,'0'0,"-24"0,0-24,24 24,-24 0,24 0,-23 0,23 0,-24 0,24 0,0 0,0 24,-24-24,0 0,24 23,0 1,-24 0,24 0,-24-24,24 47,-23-47,23 24,0 0,0-24,0 24,0 0,0 0,0-24,0 23,-24 1,24 0,0-24,0 24,0 0,0-24,0 23,0-23,0 24,24-24,-24 0,0 0,0 24,23-24,-23 0,24 0,-24 0,24 0,0 0,-24 0,24-24,-24 24,47-24,-47 24,24-23,0 23,0-24,-24 0,24 0,-24 24,0-24,23 1,-23-1,0 24,24-24,-24 0,0 0,0 24,0-47,0 47,0-24,0 0,0 24,0-24,0 24,0 24,0-24,0 24,24 23,-24-23,0 24,24 0,-24 23,24-23,0-25,-24 25,0 23,0-47,23 24,-23 0,24-25,-24 25,0-24,0 0,0 23,0 1,0-24,0-1,0 25,0-24,0-24,0 24,0 0,0-1,0-23,-24 24,24 0,-23 0,23-24,0 24,-24-24,24 23,0 1,-24-24,24 0,-24 24,0-24,0 24,24-24,-23 0,-1 24,0-1,24-23,-24 0,0 0,1 0,23 0,-48 24,48-24,-24 0,-24 0,48 0,-23 0,-1 0,0 0,24 0,-24 0,24 0,-24 0,24 0,0-24,-23 24,-1 0,24 0,-24 0,24 0,0-23,-24 23,24 0</inkml:trace>
  <inkml:trace contextRef="#ctx0" brushRef="#br0" timeOffset="8167">5000 6620,'24'0,"-24"0,48 0,-48-24,24 24,23-24,-23 24,24 0,-1 0,1 0,-24 0,-1 0,1 0,-48 0,1 0,23 0,-24 0,24 24,-48-24,48 0,-24 24,-23-24,23 0,0 24,-23-24,47 0,-24 0,24 0,-24 0,0 23,24-23,-24 0,24 0,-24 0,24 0,0 0,-23 0,-1 0,24 0,-24 24,24-24,0 0,-24 0,24 24,0 0,0-24,0 0,0 24,0-24,0 24,0-1,0 1,0 0,0 0,0 0,0 23,0-23,0 0,0 0,0-24,0 23,0-23,0 24,0 0,0-24,0-24,24 24,-24-24,0 24,24-23,-24 23,24-48,-1 48,25-24,-24 0,0 24,23 0,1-23,-24 23,23 0,1 0,-24 0,0 0,-1 23,-23-23,0 0,24 24,0-24,-24 24,0 0,0-24,24 24,-24-1,0 1,0 0,24-24,-24 48,0-48,0 24,0 23,0-47,0 24,0 24,0-48,0 23,0 1,-24 0,24 24,-24-48,24 23,-24 1,0 0,24 0,-23 0,23 0,-48-24,48 23,-24-23,24 0,-47 24,47-24,-24 24,24-24,-24 0,0 0,0 0,24 0,-23 0,-1 0,0 0,0 0,24 0,-24 0,24-24,-24 24,1-24,-1 24,24 0,-24 0,0-23,0 23,24 0,0 0</inkml:trace>
  <inkml:trace contextRef="#ctx0" brushRef="#br0" timeOffset="25314">12120 6596,'0'24,"0"-24,0 47,24-23,-24 24,0-24,0 47,0-47,24 24,-24-25,0 25,0 0,0-25,0 1,0 24,0-24,0 23,0-23,0 24,0-24,0 23,24-23,-24 0,0 0,0-1,0 1,0-24,0 24,0 0,0 0,0 0,0-1,0 1,0-24,0 24,0 0,0-24,0 24,0-24</inkml:trace>
  <inkml:trace contextRef="#ctx0" brushRef="#br0" timeOffset="26694">12763 7048,'-24'0,"1"0,23 0,-24 0,24 0,-24 24,24-24,-24 24,0 0,0 0,24 0,-23-1,23-23,0 24,-24 0,24 0,0-24,0 24,0-1,0 1,0 0,0 0,0-24,0 47,0-47,0 24,0-24,24 24,-24-24,0 0,23 24,-23 0,0-24,24 0,-24 24,24-24,0 0,-24 0,24 0,-24 0,24 0,-24 0,23 23,1-23,-24 0,24 0,-24-23,24 23,-24-24,47 24,-47-24,24 24,-24 0,24-24,-24 0,24 24,-24 0,0-24,24 24,-24 0,0-23,0 23,0 0,0-24,0 0,0 24,0-24,0 24,0-24,0 24,0-23,-24 23,24-24,0 24,-24 0,24-24,0 24,0 0,-24 0,24-24,0 24,-24 0,24 0,0 0,0-24,-23 24,23 0,-24 0,24 0,0-23,-24 23,24-24,0 24,-24 0,24-24,0 24,-24-24</inkml:trace>
  <inkml:trace contextRef="#ctx0" brushRef="#br0" timeOffset="37869">13644 7120,'0'-24,"-24"24,24-24,0 24,0-24,0 24,-23-23,23 23,0 0,0-24,-24 24,24 0,0-24,-24 24,0 0,24 0,-24 0,24 0,-23 0,23 0,-24 0,0 0,24 0,0 0,-24 0,24 24,-24-24,24 0,0 0,0 24,-24-24,24 0,0 23,-23-23,23 24,-24-24,24 24,0-24,0 0,0 24,0-24,-24 24,24-24,0 24,0-1,0-23,0 24,0-24,0 0,0 24,0-24,0 24,0 0,0-24,0 23,0-23,0 24,0 0,0 0,24-24,-24 24,24-1,-24 1,0 0,47 0,-47 0,24 23,0-47,-24 24,24 0,-24-24,0-24,24 24,-24-24,0 24,23 0,-23-23,0 23,24-24,-24 24,0-48,0 48,24-24,-24 24,0-24,0 1,24 23,0-24,-24 24,0-24,0 24,0-24,23 0,-23 24,0-23,0 23,0 0,0-24,0 24,24 0,-24-24,0 0,0 24,0-24,0 24,0 0,0-23,0 23,0-24,0 24,0 24,0-24,0 23,0-23,24 0,-24 48,24-48,-24 24,0 23,24-23,-1 0,-23 24,24-25,0 25,-24-48,0 24,24 0,-24-24,0 24,24-1,-24-23,0 0,0 24,0-24,0 24,23-24,-23 24,0 0,0-24,24 0,-24 23,0-23,0 24,0-24,0 24,0 0,0-24,0 24,0-24,0 23,0-23,0 24,0 0,0-24,0 24,0-24,0 24,-24-24,24 0,0 24,-23-1,23-23,0 24,0-24,0 0,-24 24,24-24,0 0,0 24,-24-24,24 0,-24 0,24 24,-24-24,24 23,-23-23,23 0,-24 0,24 24,-24-24,0 0,24 0,-24 0,24 24,-23-24,23 0,0 0,-48 0,48 0,-24 0,24 0,-24 0,1 0,-1 0,24 0,-24 0,0 0,0 0,24 0,-24 0,1 0,-1 0,24 0,-24 0,24-24,-24 24,24 0,-24 0,24-24,-23 24,23 0,-24 0</inkml:trace>
  <inkml:trace contextRef="#ctx0" brushRef="#br0" timeOffset="46489">14263 6715,'0'-24,"0"0,-23 24,23 0,0-23,0 23,0-24,-24 24,24 0,0-24,0 0,0 24,0-24,0 24,0-23,0 23,0-24,0 0,0 24,24 0,-24 0,47 0,-23 0,47 0,-23 0,0 0,-1 0,-23 0,24 0,-25 0,-23 0,24 0,0 0,-24 0,24 0,-24 24,0-24,0 24,0-1,-24-23,24 24,0 24,0-24,-24-1,24 1,0 24,0-24,0 0,0-1,0 1,0 0,0 24,0-48,0 23,0 25,-24-24,24 0,0-1,0-23,0 48,-23-48,23 24,0 0,0 0,0-24,0 23,0 1,-24-24,24 48,0-24,0-1,0 1,0-24,0 48,0-48,-24 24,24-24,0 23,0-23,0 24,0 0,0-24,0 0,0 24,0-24,0 24,0-24,0 24,0-1,0-23,0 24,0-24,0 0,0 24,0-24</inkml:trace>
  <inkml:trace contextRef="#ctx0" brushRef="#br0" timeOffset="48153">15002 7549,'-24'0,"24"-24,0 24,0-24,-24 24,24 0,-24 0,24-24</inkml:trace>
  <inkml:trace contextRef="#ctx0" brushRef="#br0" timeOffset="53924">15811 6453,'-24'0,"24"0,-23 0,-25 0,0 0,1 0,-1 0,24 0,-23 0,23 0,0 0,0 0,24 0,-24 0,24 0,-24 0,1 0,23 0,-24 0,24 0,0 24,-48-24,48 0,-24 0,1 0,-1 0,0 0,24 24,-24-24,24 0,-24 0,1 0,23 0,-24 0,24 0,0 24,0-24,0 23,0-23,0 24,0 0,0-24,0 24,0 0,0-1,0-23,0 48,0-48,0 24,0-24,0 24,0-24,0 24,0-1,24-23,-24 0,0 0,0 24,0-48,23 24,-23-23,24 23,-24-24,24 24,0 0,-24-24,24 24,-24 0,23-24,-23 24,24-24,0 24,0 0,-24 0,24 0,-1 0,-23 0,24 0,0 0,-24 0,24 0,0 24,23-24,-23 0,0 24,24 0,-48-24,23 24,1-1,0-23,-24 0,24 24,-24-24,0 0,24 24,-24-24,0 24,24-24,-24 0,23 24,-23-1,0-23,24 24,-24-24,0 24,0-24,24 24,-24 0,0-24,0 23,0-23,0 24,0-24,0 0,0 24,0 0,0-24,0 24,0-24,0 24,0-24,-24 23,24 1,0-24,0 24,-24-24,24 24,0-24,0 0,0 24,0-1,-23-23,23 24,0-24,0 0,0 24,-24-24,24 0,0 0,0 24,-24-24,24 24,-24-24,24 0,0 0,0 23,-24-23,24 0,0 0,-24 0,24 24,-23-24,-1 0,24 0,0 0,-24 0,24 0,-24 24,24-24,-24 0,1 0,23 24,0-24,-24 0,24 0,-24 0,24 0,-24 0,0 0,24 0,-24 0,24-24</inkml:trace>
  <inkml:trace contextRef="#ctx0" brushRef="#br0" timeOffset="55547">14978 7501,'0'0,"0"0,24 0,-24 0,23 0,-23 0,0-24,24 24,-24-24,0 24,0 0,0-24,0 24,-24 0,24 0,0 24,-23-24,23 0,0 24,0-24,0 24,0-24,0 24,0 0,0-24,0 0,23 0,-23 0,24 0,-24-24,0 24,24 0,-24-24,0 24,0 0,24 0,-24-24,0 24,-24 0,0 0,24 0,0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34:09.082"/>
    </inkml:context>
    <inkml:brush xml:id="br0">
      <inkml:brushProperty name="width" value="0.05292" units="cm"/>
      <inkml:brushProperty name="height" value="0.05292" units="cm"/>
      <inkml:brushProperty name="color" value="#002060"/>
    </inkml:brush>
  </inkml:definitions>
  <inkml:trace contextRef="#ctx0" brushRef="#br0">4905 10906,'-24'0,"24"0,-24 0,24 0,-23-24,23 0,-48 24,24-23,-24-1,1 0,-1 0,1 0,-1 1,0-1,-23 0,47 0,-23 0,23 24,0 0,-24-23,24 23,-23-24,23 24,-24 0,1 0,-1 0,-23 0,47 0,-24 0,1 0,-1 0,0 0,25 0,-1 0,-24 0,24 0,1 0,-1 0,-48 0,48 0,-23 0,-1 0,24 0,-23 0,-1 0,24 0,0 0,-23 0,23 24,0-24,0 0,1 0,-1 23,0-23,0 0,-23 24,47-24,-24 0,-24 0,48 24,-24-24,1 24,-1-24,0 0,0 24,0-24,0 0,24 23,-23-23,-1 24,0-24,0 24,0-24,24 24,-23 0,23-1,-24-23,0 24,24 0,-24 0,24 0,0-24,-24 24,24-1,-24 1,24 0,0 0,-23 0,23-1,0 1,-24-24,24 24,0 0,0 0,0-24,0 23,0-23,-24 24,24-24,0 24,-24 0,24-24,0 24,0-24,0 24,0-1,0 1,0-24,0 24,0-24,0 48,0-48,0 23,0-23,0 24,0 0,0 0,0 0,0-24,0 47,0-47,0 24,0 0,24 0,-24-24,0 24,0-1,24-23,-24 48,0-48,0 24,24-24,-24 47,23-47,-23 24,0-24,24 24,-24-24,0 24,24 0,-24-24,0 23,24-23,0 24,-24-24,0 0,24 24,-24 0,23-24,-23 0,0 24,24-24,0 0,0 47,-24-47,47 24,-47-24,24 24,0 0,0-24,24 24,-48-24,23 0,1 23,-24 1,24-24,-24 0,24 0,-24 0,0 0,24 0,-24 24,47-24,-47 0,24 0,0 24,0-24,23 24,-23-24,0 0,0 0,23 0,-23 0,0 0,24 23,-1-23,1 0,23 0,-47 24,24-24,23 0,-47 0,0 0,0 0,-24 0,23 0,-23 0,24 0,0 0,-24 0,24 0,-24 0,24 0,-24 0,23 0,1-24,-24 24,24 0,24-23,-48 23,23 0,25 0,-24-24,0 24,23-24,-23 24,0 0,0-48,0 48,-1-23,1-1,0 24,0-24,0 0,23 0,-23 1,24-1,-48 0,24 0,-1 24,1-24,0 0,-24 24,24-23,0 23,-24 0,23-24,-23 0,24 24,-24-24,0 24,24-24,0 24,-24-23,0 23,24 0,-24-24,0 0,23 24,-23-24,0 24,24-24,0 24,-24-23,0 23,0-24,0 24,24-24,-24 24,0-24,0 24,24-24,-24 0,0 24,0-23,0 23,24-24,-24 24,0-24,0 0,23 24,-23-24,0 24,0-23,0 23,0-24,24 24,-24-24,0 24,0-24,0 24,0 0,0-24,0 24,24-23,-24-1,0 24,0-24,0 24,0-24,0 24,0-24,24 0,-24 24,0-23,0 23,0-24,0 24,0-24,0 0,0 24,0-24,0 24,0-23,0 23,0-24,0 24,0-24,0 0,0 24,0-24,-24 24,24 0,0-23,0 23,-24 0,24-24,0 0,0 24,0 0,0-24,-24 24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1T19:37:35.7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12858 4191,'0'0,"24"0,-24-24,0 0,24 24,-24-23,0 23,24-24,-24 0,24 24,-24 0,0-24,23 24,-23-24,0 24,24-24,-24 24,24 0,-24-23,24 23,-24-24,24 24,-24 0,23 0,-23 0,24 0,-24-24,24 24,-24 0,24 0,-24 0,24 0,-24 0,24 0,-1 24,1-24,-24 24,48-24,-48 23,24 1,-24-24,23 24,-23 0,0 0,24-24,-24 24,24-1,-24 1,0 0,0-24,0 24,0 0,0-1,0-23,-24 24,24 0,-24 0,1 23,23-47,-24 48,24-48,-24 24,0 0,24-24,-24 24,24-1,-23-23,23 24,0-24,-24 0,0 0,24 24,0-24,0 0,-24 0,24-24,0 24,24 0,-24-24,24 24,-24-23,47 23,-47 0,24 0,0 0,0 0,0 0,23 0,-47 0,24 0,24 23,-24-23,-1 24,1 0,0-24,-24 0,24 24,-24-24,0 24,24-24,-24 0,0 23,23 1,-23 0,0-24,0 24,0 0,0-1,0-23,0 24,0 0,0 0,0 0,-23 23,23-23,-24 0,0 0,24 23,-24-23,0 0,24 0,-23 0,-1 23,0-47,0 24,0 0,0 0,1-24,-25 0,24 24,24-1,-47-23,23 0,0 0,-24 0,24 0,24 0,-23 0,-1 0,0 0,0 0,0 0,1-23,-25-25,0 48,1-24,-25 0,25 0,23 24,-24-23,24-1,1 24,-1 0,24-24,0 24,-24 0</inkml:trace>
  <inkml:trace contextRef="#ctx0" brushRef="#br0" timeOffset="1489">14620 3524,'0'0,"-23"0,23 24,0-24,-24 24,24-24,-24 24,0-24,0 23,1 1,-1 24,0-48,0 48,24-48,-24 23,24 1,0 0,-23 0,-1 0,0 47,0 0,24-47,-47 24,47-24,-24 23,0 1,24-24,0 23,-24 1,0-24,24 23,0-23,0 24,-24-24,1 23,23 1,-24-24,24 23,0-23,0 24,0-24,0-1,0 1,0 0,0 24,0-48,0 24,0 23,24-23,-24 0,23 0,1-1,-24 25,24-24,24 23,-48 1,47-48,-23 48,0-48,0 47,-24-47,24 24,-1-24,1 0,0 24,0-24,-24 0,24 24,-24-24,23 0,1 0,-24-48,48 1</inkml:trace>
  <inkml:trace contextRef="#ctx0" brushRef="#br0" timeOffset="2969">15430 4000,'-24'0,"0"0,24 0,-23 0,-25 0,48 0,-24 0,24 0,-47 0,47 0,-24 0,24 0,-24 0,24 0,-24 0,0 0,24 0,0 0,-23 0,23 0,0 24,-24-24,24 0,0 0,-24 24,24-24,-24 0,24 24,0-24,-24 24,24 0,0-1,-23-23,23 48,0-48,0 24,0 0,-24-1,24 1,0-24,0 24,-24 0,24 0,0-24,0 23,0-23,0 0,24-23,0-1,-1 24,25 0,0-24,-1 0,1 0,-1 24,1 0,0 0,-25 0,1 0,0 0,-24 0,0 0,24 0,-24 24,24-24,0 0,-24 24,23 0,-23 0,24-24,-24 23,0 1,0 0,0 0,24 24,-24-1,0-23,0 0,0 23,-24-23,24 0,-24 24,1-25,23 25,-24-24,24-24,-24 48,0-48,24 23,-24-23,24 24,-24 0,1-24,-1 0,24 24,-24-24,24 0,-48 0,48 0,-23 0,-1 0,0 0,0 0,0 0,1 0,23 0,-24 0,24 0,0-24,0 0,0 24,24 0</inkml:trace>
  <inkml:trace contextRef="#ctx0" brushRef="#br0" timeOffset="3760">15835 3619,'0'0,"0"0,24 24,-24-24,24 24,-1 0,1 0,0 0,-24-1,24 1,0 0,-1 0,-23 0,24-24,-24 23,24 1,-24-24,24 0,-24 24,0-24,0 0,0 24,24-24,-24 0,0 0,0-24,0 0,0 0</inkml:trace>
  <inkml:trace contextRef="#ctx0" brushRef="#br0" timeOffset="4288">16168 3500,'0'0,"-24"0,24 24,-23-24,23 24,-24 24,0-48,24 47,-48 1,48-48,-23 48,-1-25,24 1,-24 0,24-24,-24 48,24-48,0 23,0-23,0 0,0 24</inkml:trace>
  <inkml:trace contextRef="#ctx0" brushRef="#br0" timeOffset="5320">16502 3405,'0'0,"0"24,0-24,24 24,-1 0,25 23,-24 1,23-1,1 49,-24-49,23 1,1 0,0 23,-25-23,1-1,0-23,-24 24,0 23,0-47,0 24,0-25,0 49,0-48,0 23,0 1,0-24,0 47,-24-23,24-1,-24 1,1 0,23-1,-24 1,0 0,24-25,-48 49,25-48,23 23,-24 1,-24-1,48-47,-24 48,24-48,-23 24,-1 0,24 0,-48-1,48-23,0 24,-24-24,24 24,-23-24,23 0,0 0,-24 0</inkml:trace>
  <inkml:trace contextRef="#ctx0" brushRef="#br0" timeOffset="5880">17788 4191,'0'0,"23"0,25 0,0 0,-1 0,-23-24,24 24,-1 0,-23 0,-24 0,24 0</inkml:trace>
  <inkml:trace contextRef="#ctx0" brushRef="#br0" timeOffset="6512">17740 4501,'0'0,"0"0,24 0,-24 0,24 0,-24 0,23 0,1 0,0 0,24 0,-25 0,1 0,24 0,-24 0,0 0,-1-24,-23 24</inkml:trace>
  <inkml:trace contextRef="#ctx0" brushRef="#br0" timeOffset="7472">19192 3500,'0'48,"0"0,0-1,0 1,0 0,0 23,0 24,0 0,0 1,0 47,0-72,0 48,0-47,0-1,0 0,0 1,0-1,0-23,0 0,0-25,0 25,0-24,0-24,0 24,0-1,0-23,0 24</inkml:trace>
  <inkml:trace contextRef="#ctx0" brushRef="#br0" timeOffset="8872">19621 3834,'0'0,"24"-24,-24 24,0-24,0 0,24 24,-24-23,0-1,24 0,-1 0,-23 24,0-24,48 0,-48 1,24 23,-24 0,24 0,-24-24,0 24,23 0,1 0,-24 0,0 24,0-24,0 23,0 25,0 0,0-24,0-1,24 49,-24-48,0-1,-24 25,24 0,-24-25,1 1,23 48,0-48,-48 23,48 1,0-24,-24-1,0 1,24 0,-23 0,23-24,0 24,0-1,-24-23,24 24,-24-24,24 24,0 0,-24-24,24 24,0 0,-24-24,24 23,0-23,-23 0,23 24,0-24,-24 24,24 0,0-24,0 0,24 0,-24 24,23-24,-23 0,24 0,0 0,24 0,-25 0,1 0,24 0,-24 0,47 0,-23-24,-1 24,-23 0,24 0,-24-24,-1 24,1 0,0 0,0 0,0 0,-24 0,47 0,-47 0,24 0,-24 0,24 0,-24 0,24 0,0 0,-24 0,23 0,-23 0,0 0</inkml:trace>
  <inkml:trace contextRef="#ctx0" brushRef="#br0" timeOffset="10264">12549 5620,'95'0,"-23"0,23 0,24 0,0 0,24 0,-24 0,-24 0,24 0,-24 0,-23 24,-25-24,-23 0,24 23,-48-23,24 0,-24 0,23 0</inkml:trace>
  <inkml:trace contextRef="#ctx0" brushRef="#br0" timeOffset="11424">12739 6167,'0'0,"24"-23,-24 23,24-24,0 24,23-24,-23 0,24 24,-1 0,1-24,23 1,1-1,-24 24,-1 0,-23 0,24 0,-25 0,-23 0,0 0,0 24,0-24,0 23,0-23,0 48,0-24,0 0,-23 23,-1 1,0-24,0-1,0 1,24 0,-23-24,23 24,-24-24,0 0,0 0,24 24,-24-24,24 0,24 0,-24-24,24 24,24 0,-25 0,25 0,0 24,-48-24,23 24,1-1,-24-23,0 24,0 0,0 0,0 23,0-23,-24 0,1 24,-1-25,24 1,-24 0,24-24,-24 24,0-24,24 24,-23-24,-1 0,24 24,-24-24,0 0,-24 0,1 0,23 0,0 0,-23 0,-1 0,0-24,25 0,-1 24,24 0,-24 0,24 0,-24-24,0 24,24-24,0 24,24 0</inkml:trace>
  <inkml:trace contextRef="#ctx0" brushRef="#br0" timeOffset="12312">18764 5405,'24'0,"-24"0,24 0,-24 0,47 0,-23 0,24 0,23 0,24-23,-23 23,23 0,0-24,48 24,-24 0,-47 0,23 0,-24 0,-23 0,-24 0,-1 0,-23 0</inkml:trace>
  <inkml:trace contextRef="#ctx0" brushRef="#br0" timeOffset="13864">19478 5715,'0'0,"24"0,-24 0,24 0,-24 0,24 0,-24 0,0 0,0 24,0-24,0 24,0-24,0 23,0-23,0 24,0 0,0-24,0 24,0-24,0 24,0-24,-24 23,24 1,-24-24,24 24,0-24,-24 0,24 0,0 24,-24-24,24 0,0 24,-23-24,23 24,0-48,0 24,23-24,-23 24,24-24,24 24,-24-24,0 24,-1 0,1 0,0 0,24 0,-48 0,0 0,23 0,-23 24,0-24,0 0,0 24,24-24,-24 0,0 24,0-24,0 24,24-1,-24 1,0-24,0 24,0 0,0-24,0 24,-24-24,0 23,24-23,0 48,-47-48,47 48,-48-48,24 23,1 1,-1-24,24 24,-48-24,48 0,-24 24,0-24,1 24,23-24,-24 0,-24 0,24 0,1 0,-1 0,0 0,0 0,0 0,24 0,-24-24,1 24,-1 0,24-24,-24 24,24 0,0 0,-24 0,24-24,-24 24</inkml:trace>
  <inkml:trace contextRef="#ctx0" brushRef="#br0" timeOffset="16136">14787 10858,'-47'0,"23"0,-24 0,-23 0,23 0,0 0,25 0,-49 0,48 0,24-23,-23 23,-1 0,24 0,-24 0,24 0,0 0,0 23,0-23,0 24,0-24,0 24,-24-24,24 48,0-1,0-23,-24 0,24 47,0-47,0 0,0 0,0 0,0-1,0 25,0-24,0-24,0 24,0-24,0 24,0-1,0-23,24 0,-24 0,0-23,24-1,24 24,-25-24,25 0,23 0,1 24,-25 0,1 0,0 0,-1 0,1 0,23 0,-47 24,-24-24,24 24,0 0,0-24,0 47,-24-23,47 24,-47-1,24 25,0-25,0 1,-24 0,0-1,0 1,0 23,0-47,-24 24,0-24,24-1,-24-23,0 48,1-48,23 0,-24 24,0-24,0 0,0 0,0 0,-23 0,-1 0,1 0,-1 0,0 0,1 0,-1 0,24 0,24 0,-24 0,1 0,23-24,0 0,0 24,0-24,0 1</inkml:trace>
  <inkml:trace contextRef="#ctx0" brushRef="#br0" timeOffset="16695">15335 10739,'0'0,"24"0,-24 0,0 0,23 24,25-24,-24 48,24-24,-1-1,-23 25,47-24,-47 0,0 0,0-1,-24-23,0 24</inkml:trace>
  <inkml:trace contextRef="#ctx0" brushRef="#br0" timeOffset="17167">15597 10668,'0'24,"-48"0,48-1,-24 1,24 0,-47 24,47-25,-24 25,0-24,0 0,24 0,-24-1,24 1,0-24,0 24,-23-24,23 24</inkml:trace>
  <inkml:trace contextRef="#ctx0" brushRef="#br0" timeOffset="17751">16811 11644,'0'0,"24"0,-24 0,24 0,23-24,-23 24,48-23,-25 23,49-24,-25 24,48 0,-71 0,-1 0,-23-24,0 24,-24 0</inkml:trace>
  <inkml:trace contextRef="#ctx0" brushRef="#br0" timeOffset="18287">17049 11978,'24'-24,"24"24,-1-24,25 24,-24 0,23 0,0-24,-47 24,24 0,-24 0,-1 0,-23 0</inkml:trace>
  <inkml:trace contextRef="#ctx0" brushRef="#br0" timeOffset="30335">18383 10501,'0'0,"0"24,0-24,0 24,0-24,0 48,0-1,0-23,0 0,0 23,0-23,0 0,0 0,0 23,0-47,-24 24,24-24,0 24,0-24,0 24,0 0,0-24,0 24,0-24,0 0,24 0,0 0,-1 0,1 0,24 0,-24 0,23 0,-23 0,24-24,-24 24,-1 0,1 0,-24 0,24 0,0 0,-24 0,24 0,-24 0,24 0,-24 0,23 0,1 0,-24 0,24 0,-24 0,24 0,-24 0,24 0,-1 0,-23 0,24 0,-24 0,0-24</inkml:trace>
  <inkml:trace contextRef="#ctx0" brushRef="#br0" timeOffset="31782">18978 10406,'0'0,"0"0,0 24,0-24,0 24,0-1,-24 1,24 0,0 0,0 24,0-25,0 49,0-48,0 23,0-23,0 24,0-1,0 1,0 0,0-1,0 1,0-1,0-23,0 24,0-24,0-1,0 1,0 0,0 0,0-24,0 24,0-24,0 24,0-1,0-23,0 24,0-24,0 24,0-24,0 24,0 0,0-1,0-23,0 48,0-24,0 0,0-1,0-23,0 48,0-48,0 24,24-24,-24 0,0 24,0-24,0 24,0-24,0 23,0 1,0-24,0 24,24-24,-24 24,0-24,0 24,0-1,0-23,0 24,0-24</inkml:trace>
  <inkml:trace contextRef="#ctx0" brushRef="#br0" timeOffset="36118">12930 12668,'0'48,"0"-24,0 23,0-23,0 48,0-25,0 25,0 23,0-24,24 1,-24-1,0-23,0-1,23 1,-23 0,0-1,0 1,0 0,0-25,0 1,0 24,0-48,0 24,0 23,0-23,0 0,0 23,0-23,0-24,0 24,24 0,-24-24,0 24</inkml:trace>
  <inkml:trace contextRef="#ctx0" brushRef="#br0" timeOffset="37142">13311 13144,'-24'0,"24"0,0 24,-48 0,48 0,0 24,-23-25,-1 1,24 24,0-1,0-23,0 0,0 24,0-25,0 1,0 0,0 0,0 0,0 0,24-24,-24 23,23 1,-23-24,24 24,0-24,-24 0,24 24,-24-24,24 0,-24 0,23 0,1 0,-24 0,24 0,-24 0,24 0,-24 0,24-24,-24 0,24 24,-24 0,23-24,-23 24,0-23,0 23,24-24,-24 0,0 0,24 24,-24-48,0 48,0-23,0-1,0 0,0 0,0 24,0-47,0 47,-24-24,0 0,24 0,0 24,-23-24,23 24,-24-23,0 23,0-24,24 0,-48 24,48 0,-23-24,23 24,-24 0,24 0,-24 0,24-24</inkml:trace>
  <inkml:trace contextRef="#ctx0" brushRef="#br0" timeOffset="38663">13978 13121,'0'0,"-24"0,0 0,24-24,-24 24,24 0,-24 0,0 0,1 0,23 0,-24 0,24 0,0 24,-24-24,0 0,24 23,0-23,-24 24,24-24,0 48,0-48,-23 48,23-48,0 23,0 1,0-24,0 48,0-24,0-1,0-23,0 24,0-24,23 24,-23-24,0 24,24 0,-24-24,24 23,-24-23,24 0,0 24,-1-24,-23 0,24 0,0 0,-24 0,24 0,-24-24,0 1,0 23,24 0,-24-24,0 24,0-48,24 48,-24-24,23 1,-23-1,0 0,0 24,0-24,0 0,0 1,0 23,0-24,0 24,0-24,0 24,0-24,0 0,0 24,0 24,24 0,-24 0,0 23,24 1,0-24,0 23,-24 1,23 23,1-23,0-24,-24 24,0-25,0 1,24 24,-24-24,0-1,0 1,0 0,0-24,0 48,0-48,0 23,0 1,0 0,0 0,0-24,0 24,-24-24,24 24,-24-24,24 23,0-23,0 24,-24-24,24 0,-23 24,23-24,0 0,-24 0,0 0,24-24,0 24,0-24,0 1,-24 23,24-48</inkml:trace>
  <inkml:trace contextRef="#ctx0" brushRef="#br0" timeOffset="40022">14620 13525,'-23'0,"-1"0,24 0,-24 0,24 0,0 0,0 24,-24-24,24 0,0 0,0 24,-24-24,24 0,0 24,-23-24,23 0,0 24,0 0,0-24,0 23,0-23,0 24,0-24,0 24,0-24,0 24,0-24,23 0,-23 0,0-24,24 24,-24-24,24 24,-24 0,48-24,-48 24,47 0,-47 0,24 0,0 0,-24 0,24 0,0 0,-24 0,23 0,-23 0,0 0,0 24,24-24,-24 24,0-24,0 24,0-24,0 47,0-47,0 24,0 0,0 0,-24-24,24 24,0-1,0 1,-23-24,23 24,0-24,0 0,-24 0,24 24,0-24,-24 0,24 0,0 24,-24-24,0 0,24 0,0 24,-24-24,24 0</inkml:trace>
  <inkml:trace contextRef="#ctx0" brushRef="#br0" timeOffset="42223">15573 12502,'0'0,"-24"0,0 0,24 0,-23 0,-25 23,24-23,-24 24,1-24,-1 0,24 24,-23-24,-25 24,25-24,23 0,0 0,24 24,-24-24,24 0,-23 0,23 23,-24-23,24 24,0-24,0 24,0-24,0 0,0 24,0-24,0 24,0-1,0 1,0-24,0 48,0-48,0 24,0 0,0-24,0 47,0-47,0 24,0-24,0 0,24 0,-24 0,23 0,-23-24,24 24,0-24,24 24,-25 0,25-23,0 23,-25 0,25 0,0 0,-1 0,-23 0,24 0,-24 0,-1 47,1-47,0 24,0-24,-24 24,24 0,-24-1,0 1,23 0,-23 24,0-25,0 1,0 24,0-24,0 0,0-1,0 25,-23-24,-1 0,24-1,0 1,0 0,-48-24,48 24,0 0,-47-24,47 23,-24-23,24 24,-24-24,0 24,0-24,24 0,-47 24,47-24,-24 0,24 0,-24 0,24 0,-24 0,0 0,24 0,-23 0,23 0,-24 0,24-24,0 24,24-24,-24 0</inkml:trace>
  <inkml:trace contextRef="#ctx0" brushRef="#br0" timeOffset="42903">15764 12382,'23'0,"1"24,-24-24,24 0,-24 24,48-24,-48 24,23 0,-23-24,24 24,0-1,0 1,-24 0,47 0,-47 0,24-1,0-23,-24 0,0-23,0-1,0 24,0-24</inkml:trace>
  <inkml:trace contextRef="#ctx0" brushRef="#br0" timeOffset="43334">16097 12311,'-24'24,"24"0,0-1,-24 1,24-24,-24 48,1-24,23 0,-24 23,0-47,24 24,-24 0,24 0,0-24,-24 23,24-23,-23 0,23 24,0-24,0 24</inkml:trace>
  <inkml:trace contextRef="#ctx0" brushRef="#br0" timeOffset="43862">16764 13025,'0'0,"23"0,-23-23,0 23,24 0,0 0,0-24,0 24,-1-24,1 24,0 0,-24 0,24 0</inkml:trace>
  <inkml:trace contextRef="#ctx0" brushRef="#br0" timeOffset="44431">16787 13287,'0'0,"24"0,-24 0,24 0,-24 0,24 0,0 0,-24-23,0 23,23 0,1 0,0 0,0-24,0 24,0 0,23 0,1 0,-48 0,24 0,-24 0,0 0,23 0,-23-24</inkml:trace>
  <inkml:trace contextRef="#ctx0" brushRef="#br0" timeOffset="44998">17526 12621,'0'0,"0"23,0 1,0 0,0 24,23 23,-23-23,0 23,0-23,0 23,0 1,0-25,0 25,0-25,0 1,0 0,0-1,24-23,-24 0,0 0,0-24,0 23,0-23</inkml:trace>
  <inkml:trace contextRef="#ctx0" brushRef="#br0" timeOffset="46102">18050 12906,'-24'24,"24"0,-24 0,0 23,24-23,-24 0,0 0,24 0,0 23,0 1,0-24,0 23,0-23,0 24,0-1,0-23,0 0,24 0,-24 0,0-1,0-23,24 24,-24-24,0 24,24-24,0 0,-24 24,24-24,-1 24,1-24,-24 0,24 0,0 0,0 0,-1 0,1 0,-24 0,24 0,0-24,-24 24,24-24,-24 24,0-24,23 0,-23 1,0 23,0-24,24 0,-24 0,0 24,0-24,0 1,0 23,0-24,0 0,0 0,0 24,-24-24,24 1,0-1,-23 24,23-48,-24 48,24-24,0 0,-24 1,0 23,24 0,0-24,-24 24,24-24,-23 24,23 0,0 0,-24 0,24-24,-24 24,24 0,0 0,0-24,-24 24,24 0,0-23,-24 23,24 0,0 0,-23 0,-1 0,24 0,-24 0,24 0,-24 0,24-24,0 24,-24 0,0 0,1 0,23 0</inkml:trace>
  <inkml:trace contextRef="#ctx0" brushRef="#br0" timeOffset="47998">18931 13002,'-24'0,"0"0,24 0,-24 0,24-24,0 24,-24 0,1 0,-1 0,24 0,-24 0,0 0,0 0,0 24,24-24,-23 0,23 23,-48 1,48-24,-24 24,24-24,-24 24,1-24,23 24,0-24,-24 23,24 1,0 0,0-24,0 24,0 0,0 0,0-24,0 47,0-47,24 24,-24-24,0 0,0 24,0-24,23 0,-23 24,24-24,-24 23,0-23,24 0,0 0,-24 0,24 0,-24 0,23 0,-23 0,0-23,24 23,0 0,-24-24,24 24,-24-24,24 24,0-24,-24 0,23 24,1-23,0-1,-24 0,0 0,0 24,24-24,-24 24,0-24,0 1,0 23,0-24,0 24,0-24,0 24,0-24,0 0,0 24,0 0,0 24,0-24,0 24,24 0,-1 0,-23 23,0-23,24 0,0 47,-24-47,24 0,0 47,-24-47,0-24,0 48,0-24,0-1,0 1,0 24,0-24,0 0,0-1,0-23,0 48,0-48,-24 24,24 0,-24-1,24-23,0 24,-24 0,24-24,-47 48,47-48,-48 47,48-47,-24 24,0-24,1 24,-25 0,48-24,-24 0,-24 0,48 24,-23-24,23 0,-24 0,0 0,24-24,0 0,0 24,0-24,0 24,0-24,24 0</inkml:trace>
  <inkml:trace contextRef="#ctx0" brushRef="#br0" timeOffset="49421">19502 13335,'-24'0,"24"24,-24-24,1 0,23 0,-24 24,24-24,0 23,-24-23,24 0,-24 0,0 0,24 0,-23 0,23 0,0 0,-24 0,24 0,0 24,-24-24,24 0,0 24,0-24,0 24,0 0,0-24,0 23,0-23,0 0,0 24,24-24,-24 0,0 24,0-24,0 24,24-24,-24 0,0 0,0-24,23 24,-23 0,24 0,0-24,0 24,-24 0,47 0,-47 0,24 0,0 0,0 0,-24 0,24 0,-24 0,0 24,0-24,0 24,0-24,0 24,0 0,0-1,0-23,0 24,0-24,0 24,-24 0,24-24,-24 0,24 24,0-24,-24 23,24-23,-24 0,24 24,-23 0,-1-24,0 0,0 0,0 24,1-24,23 0,-24 0,24 0,-24 0,24-24,0 24,24 0</inkml:trace>
  <inkml:trace contextRef="#ctx0" brushRef="#br0" timeOffset="50677">19740 12382,'0'0,"0"24,0-24,0 24,0 0,-24 0,24 23,0 1,0 0,0-25,0 1,0 48,0-72,0 23,0 1,0 0,0 0,0-24,0 24,0-24,0 0,24 0,-24 0,24 0,0 0,23 0,1 0,0 0,-1 0,1-24,-24 24,0 0,-1 0,-23 0,0-24,24 24,0 0,-24 0,24 0,-24 0,0 0</inkml:trace>
  <inkml:trace contextRef="#ctx0" brushRef="#br0" timeOffset="51877">20097 12311,'0'0,"0"24,0-24,0 24,0-1,0 1,0 0,0 0,0 24,24-1,-24 1,24-1,-24-23,0 24,0-1,0-23,24 0,-24 24,0-24,24-1,-24 25,0-24,0-24,0 47,0-47,0 24,0 0,0 0,0 0,0-24,0 47,0-23,0 0,0 0,23 23,-23-23,0 0,0 24,0-48,0 23,0-23,0 24,0-24,24 0,-24 24,0 0,0-24,0 24,0-24,0 0</inkml:trace>
  <inkml:trace contextRef="#ctx0" brushRef="#br0" timeOffset="53477">15144 14764,'24'24,"-24"23,72 1,-49-1,25 49,0-25,23 1,-23-1,23 0,-23-23,-1 0,-23-25,0 25,0-48,-24 24,24-24,0 24,-24-24,0 24</inkml:trace>
  <inkml:trace contextRef="#ctx0" brushRef="#br0" timeOffset="54117">15644 14788,'-47'23,"47"1,-24 0,-24 24,25-1,-1-23,-24 24,24-1,-47-23,71 24,-48-1,24-23,1 24,-1-48,0 47,24-47,0 24,-24-24,0 24,24 0,0-24,0 24,-23-24,23 23,0-23,0 24,-24-24,24 24,0-24,0 0,0 24</inkml:trace>
  <inkml:trace contextRef="#ctx0" brushRef="#br0" timeOffset="54965">16359 14907,'0'0,"24"0,-1 0,1 0,0 0,0 0,47-24,-47 24,0-24,24 24,-48 0,23 0,-23-24,24 24,-24 0,24 0</inkml:trace>
  <inkml:trace contextRef="#ctx0" brushRef="#br0" timeOffset="55461">16478 15121,'0'0,"24"0,-24 0,24 0,47 0,-23-24,23 24,0 0,-23 0,-24 0,0 0,-1-24,1 24,-24 0</inkml:trace>
  <inkml:trace contextRef="#ctx0" brushRef="#br0" timeOffset="56461">17335 14502,'0'0,"0"24,0-1,0 1,0 24,0-1,0 25,0-24,0-1,24 25,-24-25,0-23,0 24,0-1,24-23,-24 0,0 24,0-25,0 1,0 0,24-24,-24 48,0-48,0 23,23 1,-23 0,0-24,0 24</inkml:trace>
  <inkml:trace contextRef="#ctx0" brushRef="#br0" timeOffset="57453">17740 14811,'0'0,"0"0,-24 0,24 24,0-24,0 0,-24 24,24-24,-24 48,24-48,-23 23,23 25,0-48,0 24,0 0,0-1,0 1,0 0,0 0,0-24,0 24,0-24,0 0,0 24,23-24,-23 23,0-23,24 0,-24 0,48 0,-48 0,24 0,23 0,-47-23,24-1,24 24,-48-24,24 0,-1 24,-23 0,0-24,0 24,0-24,0 24,0-23,24 23,-24-24,0 0,0 24,0-24,0 24,0-24,0 1,0-1,0 24,-24 0,24-24,0 24,-23 0,23-24,0 0,-24 24,24 0,0 0,-24 0,24 0,0-23,-24 23,0 0,24 0,-23 0,23 0</inkml:trace>
  <inkml:trace contextRef="#ctx0" brushRef="#br0" timeOffset="58949">18311 14668,'-23'0,"-1"0,24 0,-24 0,24 0,-24 0,0 0,1 24,23-24,-24 0,24 24,-24 0,0 0,24-24,-24 24,24-1,0 1,0-24,-23 24,23 0,0-24,0 47,0-47,0 24,0-24,0 24,0-24,0 24,0 0,0-24,23 0,-23 0,0 0,0 23,24-23,-24 0,48 0,-48 0,24 0,-1 0,-23 0,24-23,0 23,-24-24,0 24,24 0,-24-24,0 24,24-24,-24 24,23-24,1 1,-24 23,24-24,-24 0,0 0,0 0,0 24,0-47,0 47,0-24,0 24,0-24,0 24,-24 0,24 24,0 0,0 0,0-1,0 49,0-25,0-23,24 24,-24-1,24 1,-24-24,0 0,0 0,0-1,24 1,-24-24,0 48,0-24,0-24,0 23,0 1,0-24,-24 24,0-24,24 24,0-24,-24 24,0-1,1-23,-25 24,24 0,-23-24,23 24,-24 0,24-24,1 0,23 0,-24 0,24 0,-24 0,0 0,0 24,24-24,-24 0,24 0</inkml:trace>
  <inkml:trace contextRef="#ctx0" brushRef="#br0" timeOffset="60605">18621 15169,'24'0,"0"0,-24 0,23-24,-23 24,24-24,-24 24,24 0,0 0,-24 0,0-24,-24 24,0 0,24 0,-24 0,1 0,-1 0,0 0,0 0,0 24,24-24,-23 0,23 0,0 24,0-24,0 24,0-1,0-23,0 24,0-24,0 24,0-24,0 24,0 0,0-1,0-23,0 24,0-24,0 0,23 0,-23-24,0 24,24-23,0 23,0 0,0 0,-1-24,1 24,0 0,0 0,0 0,-24 0,0 24,24-24,-24 0,23 0,-23 23,0-23,0 0,24 24,-24-24,0 24,0 0,0-24,0 24,0-1,0 1,24-24,-24 24,0-24,0 24,-24-24,24 0,-24 24,24-24,-23 24,23-24,-24 0,24 23,-48-23,48 0,-24 0,0 0,1 0,23 24,-24-24,24 0,-24 0,24 0,-24 0,0 0</inkml:trace>
  <inkml:trace contextRef="#ctx0" brushRef="#br0" timeOffset="61741">19002 14430,'0'0,"0"24,0-24,0 24,-24 0,24 0,-24 47,24-47,0 0,0-1,0 25,0-48,0 24,0-24,0 24,0-24,0 0,24-24,0 24,0-24,23 24,25 0,-1-24,-23 24,0 0,-25 0,1 0,-24 0,0-24</inkml:trace>
  <inkml:trace contextRef="#ctx0" brushRef="#br0" timeOffset="62565">19312 14407,'0'0,"0"23,0-23,0 24,0 24,0-24,0 23,0 25,0-49,0 49,23-48,-23 23,0-23,24 24,-24-24,0-1,0 1,0 0,0 0,0 23,0-47,0 48,0-24,0-24,0 48,0-25,0 1,0 0,0 0,0 0,0-1,0-23</inkml:trace>
  <inkml:trace contextRef="#ctx0" brushRef="#br0" timeOffset="65517">1286 14597,'-24'0,"24"0,0 0,-24 24,24-24,-24 24,0-1,0 1,1 0,-1 0,0-24,24 48,-24-48,0 23,1 25,-1-24,0 23,0-23,24 0,-24 0,24 0,-24 23,1-23,23 0,-24 24,0-25,0 25,24 0,0-25,-24 1,1 24,23-24,0-1,0 1,-24 0,24 0,0 0,0 0,0-1,0 1,0 0,0 24,0-1,0-23,24 24,-1-1,-23 1,24 0,0-25,0 25,0-48,-24 24,47 0,-47-1,48-23,-24 24,-24-24,24 24,-1-24,25 0,-24 24,0-24,-1 0,-23 0,24 0</inkml:trace>
  <inkml:trace contextRef="#ctx0" brushRef="#br0" timeOffset="66421">1500 14835,'0'0,"0"24,0-24,0 24,0 23,0-23,-24 24,24 23,0 1,0-1,0 24,0-23,0-1,0-23,0 23,0 1,0-25,24 25,-24-48,0-1,0 1,0 0,24 0,-24-24</inkml:trace>
  <inkml:trace contextRef="#ctx0" brushRef="#br0" timeOffset="67437">1905 15359,'-24'0,"0"0,24 0,-24 24,24-24,-24 24,24-24,0 47,-23-47,23 24,0 0,0 0,-24 0,24 23,0-23,0 0,0 23,24-47,-24 48,23-48,-23 24,24 0,-24-24,24 47,-24-47,48 0,-48 24,23-24,1 0,-24 0,24 0,0 0,-24 0,24 0,-24 0,0-24,24 24,-24-24,0 24,0 0,23-23,1-1,-24 0,0 24,0-24,0 24,24-47,-24 47,0-24,0 0,0 24,0-48,0 48,-24 0,24-23,-24 23,24-24,0 24,0-24,-23 24,23 0,0-24,-24 24,24 0,0 0,-24 0,0 0,24 0,-24 0,24 0,-24 0</inkml:trace>
  <inkml:trace contextRef="#ctx0" brushRef="#br0" timeOffset="68828">2571 15407,'-23'0,"-1"0,24 0,-24 0,24 0,-24 0,24 0,-48 0,48 0,-23 23,-1-23,0 24,24-24,0 24,-24 0,24-24,0 24,0-24,-24 24,24-24,0 47,0-47,0 24,0-24,0 48,0-48,0 23,24-23,-24 0,0 24,24-24,-24 0,0 0,24 0,-24 0,24 0,-1 24,-23-24,24 0,-24 0,24 0,-24 0,0-24,24 24,0-24,-24 24,24 0,-24-23,0-1,0 0,23 24,-23-24,24 0,-24 1,0 23,0-24,0 0,0 24,0-24,0 0,0 24,0 0,0 24,0-24,0 24,0-24,0 48,48-1,-48 1,24-1,23 1,-23 23,24 1,-24-24,-1-1,1 1,-24-24,0-1,0 1,0-24,0 24,0 0,0 0,0-24,0 23,-24 1,1 0,23-24,0 24,-48 0,48 0,-24-24,24 0,-24 23,0-23,1 0,-1 24,-24-24,24 24,1-24,-1 0,0 0,0 0,24 0,-24 0,24-24,-24 24,24-24,0 24,0 0,0-23,0 23</inkml:trace>
  <inkml:trace contextRef="#ctx0" brushRef="#br0" timeOffset="69636">2857 14954,'0'0,"0"24,0-24,0 24,0-24,0 47,0-23,0 0,0 24,0-1,0-23,0 0,0 0,0 0,0-24,24 23,-24 1,24-24,-24 0,24 0,-24 0,23 0,1 0,24 0,-24 0,47 0,0 0,1 0,-24 0,-1 0,-23 0,0 0,23 0,-47 0</inkml:trace>
  <inkml:trace contextRef="#ctx0" brushRef="#br0" timeOffset="70268">3262 14954,'0'24,"0"24,0-1,0 1,0 47,24-47,-24-1,24 1,-1 23,-23-47,0 24,24 0,-24-1,24-23,-24 0,0 23,0-23,0 0,0 0,0 23,0-47,0 48,0-48,0 24,0 0,0-24,0 24,24-1,-24 25,0-48,0 24,0-24,0 24,0-24</inkml:trace>
  <inkml:trace contextRef="#ctx0" brushRef="#br0" timeOffset="71484">3691 14716,'23'0,"1"24,-24-24,24 24,0 0,-24-1,47-23,-47 24,24-24,-24 24,48 0,-24 0,23 23,-23-23,24 24,23 23,-23 1,-1-49,-47 49,48-48,-24 23,0 25,0-25,-24 1,23-24,-23 47,0-23,24 23,-24 1,0-1,0-23,-24-1,24 1,-47-24,47 23,-48 1,24-24,0 23,1-23,-1 0,0 0,0 24,0-48,1 0,-1 23,24 1,-24-24,24 0</inkml:trace>
  <inkml:trace contextRef="#ctx0" brushRef="#br0" timeOffset="72316">4572 15478,'23'0,"-23"24,0-24,24 0,0 0,0 0,0 0,23 0,25 0,-1 0,-23 0,-1 0,1-24,0 24,23-24,1 0,-49 24,25 0,-24 0,0 0,-24 0,23 0,1 0,-24 0,0-23</inkml:trace>
  <inkml:trace contextRef="#ctx0" brushRef="#br0" timeOffset="72764">5024 15145,'0'0</inkml:trace>
  <inkml:trace contextRef="#ctx0" brushRef="#br0" timeOffset="73365">5072 15835,'24'0,"-24"-24,0 1,0 23,0-24</inkml:trace>
  <inkml:trace contextRef="#ctx0" brushRef="#br0" timeOffset="74268">4953 15073,'0'0,"0"24,0-24,0 24,0-24,0 0,23 0,-23 0,0 24,24-24,-24 0,24 0,-24 0,0-24,24 24,0 0</inkml:trace>
  <inkml:trace contextRef="#ctx0" brushRef="#br0" timeOffset="75540">6119 14621,'-23'0,"-1"0,24 24,0-24,-24 23,24 1,-24 0,24-24,-24 24,24 0,0 0,-23 23,-1-23,24 0,0 0,0 23,0-23,0 0,0 47,0-47,0 0,0 0,0 47,0-47,0 24,0-25,0 25,24 0,-24-48,23 47,1-23,0 0,0 0,-24 0,0-24,24 23,-24-23,23 24,1-24,-24 0,24 0,0 24,-24-24,24 24,-1-24,-23 0,24 0,-24 0,0 0,24 0,-24-24,0 24</inkml:trace>
  <inkml:trace contextRef="#ctx0" brushRef="#br0" timeOffset="76196">6429 14692,'0'24,"0"0,0 47,0-23,0 23,24 1,-24-25,24 25,-1-24,-23-1,0 25,0-25,24-23,-24 0,24 23,-24-23,0 0,0 0,0-24,0 24,0 0,24-24,-24 23,0-23</inkml:trace>
  <inkml:trace contextRef="#ctx0" brushRef="#br0" timeOffset="77268">7024 15073,'-24'0,"24"0,0 0,0 24,0-24,-23 0,-1 24,24 0,0 0,0-1,0-23,0 48,-24-48,24 24,0 0,0-24,0 47,0-47,0 24,0-24,0 24,0 0,0-1,24-23,-24 24,0-24,0 24,24-24,-24 24,0-24,23 0,-23 0,24 0,-24 0,0 24,24-24,-24 0,24 0,-24-24,0 24,24-24,0 24,-24-24,0 24,0 0,0-24,23 24,-23 0,0-47,24 47,-24 0,0-24,0 24,0-24,0 0,0 24,0-23,-24 23,24 0,-23-24,23 24,0-48,-24 48,24 0,0-24,0 24,0-23,-24 23,24 0,-24 0,24-24,0 0,0 24,-24 0,24 0,0 0</inkml:trace>
  <inkml:trace contextRef="#ctx0" brushRef="#br0" timeOffset="78708">7596 15026,'-24'0,"0"0,24 0,0 0,-24 23,24-23,-23 0,-1 24,0 0,24 0,0-24,-24 24,24-24,-24 47,24-47,0 24,0-24,0 24,0-24,0 48,0-48,0 23,0-23,0 24,0-24,0 0,24 0,-24 24,0-24,24 0,-24 0,24 0,-24 0,24 0,-1 0,-23 0,0-24,24 24,-24-24,48 24,-48-23,0-1,24 24,-24-24,0 0,23 0,-23 1,0-1,24 24,-24-48,0 24,0 0,0 24,0-23,-24 23,24-24,0 24,0 24,0-24,0 23,0 25,0-24,24 0,-24 23,24-23,-24 24,48-1,-48 1,47 0,-23-1,0 25,0-25,0 1,-24-24,0 23,23-23,-23 0,0 0,0 0,24-1,-24 1,0 0,0-24,0 24,-24 0,24 0,-23-1,23-23,-24 48,0-48,0 48,0-48,-23 47,23-47,-24 24,1 0,23-24,0 0,0 0,24 0,-24 24,24-24,-23 0,-1 0,24 0,0-24,-24 24,24-24,0 24,0 0,0-24,0 24,0-24,0 24</inkml:trace>
  <inkml:trace contextRef="#ctx0" brushRef="#br0" timeOffset="80212">8786 14621,'-23'0,"23"0,-24 0,-24 0,24 24,-23-1,23-23,24 0,-48 0,48 24,-24-24,24 0,0 0,-23 0,-1 0,24 24,0-24,0 24,0-24,0 24,0 0,0-1,24 1,-24 0,0 24,0-25,0 1,0 24,0-48,0 24,0-1,23 1,-23-24,0 24,24-24,-24-24,0 0,24 24,0-23,0 23,0-24,-1 0,25 24,-24-24,-24 24,47 0,-47-24,24 24,-24 0,24 0,0 0,-24 0,0 24,24-24,-24 0,0 24,24-24,-24 48,0-48,0 23,23-23,-23 24,0-24,0 24,0 0,0 0,0 0,0-1,0-23,0 24,0 0,0-24,0 48,0-48,0 23,0-23,0 24,-23-24,23 0,-24 0,24 24,0-24,-24 24,24-24,-48 0,24 0,1 24,-25-1,-23-23,47 0,0 0,-24 24,24-24,24 0,-47 24,47-24,-48 0,48 0,-24 0,24 0,-23 0,23 0,-24 0,24 0</inkml:trace>
  <inkml:trace contextRef="#ctx0" brushRef="#br0" timeOffset="81340">8858 14383,'0'0,"24"24,0-24,-1 0,1 47,0-47,24 24,-25 0,1 0,24-1,-48 1,24 0,-1 0,-23 0,24-1,0 1,-24 24,24 0,-24-1,24 1,-24 23,0-23,23 23,-23-47,0 0,0 0,0 0,24-1,-24 1,0-24,0 24,-24 0,24 0,-23-1,23 1,0 0,-24-24,24 24,-24 0,24-1,0-23,-24 48,24-48,-24 24,24-24,-47 48,47-48,-24 23,24-23,-24 24,0-24,24 0,0 24,-23-24,23 24,0-24,-24 0,24 0,0 0,-24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3337E5D-B1EF-442E-8158-D7E7A7E90E5A}" type="datetimeFigureOut">
              <a:rPr lang="en-US"/>
              <a:pPr>
                <a:defRPr/>
              </a:pPr>
              <a:t>3/1/2010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13404C7-BC0B-4007-A975-DDD901D4E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547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BC4D5F-A3B0-4C07-A953-DD822347E61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7698A6-FFDB-4129-A904-C1EF20A32E3B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67E175-2048-48DD-A4D8-ACB9BB49922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9B6488-316E-4C81-974E-F7CFAACAC117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708396-79B1-499E-BD77-2B1FD8C8F0AB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F89714-F7A5-4F21-9D92-A812A2B98F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FFD714-74AB-4A84-A705-27D0D3A8C1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74F4A-4C03-4C2B-AA11-0725666063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8F9BE-C029-44B5-8F00-E012FA13FB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E6A52-D037-433C-9EDE-6E99E32DB1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711C9-446D-4C97-8AB5-738FDB4CFA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A30F33-3F67-4693-8C4E-7FA1D9CFE0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8F7CA1-597B-4880-B14E-E863E4F38A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44D94-54F6-40F3-A523-6318B60B38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09B11E-72E5-4543-B1CA-DA4A1364B2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667114-FA97-46A9-BF57-CA384FD790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E7509F-E011-4181-A0C1-05A1E36292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customXml" Target="../ink/ink9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customXml" Target="../ink/ink12.x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7.xml"/><Relationship Id="rId13" Type="http://schemas.openxmlformats.org/officeDocument/2006/relationships/image" Target="../media/image21.emf"/><Relationship Id="rId3" Type="http://schemas.openxmlformats.org/officeDocument/2006/relationships/image" Target="../media/image16.png"/><Relationship Id="rId7" Type="http://schemas.openxmlformats.org/officeDocument/2006/relationships/image" Target="../media/image18.emf"/><Relationship Id="rId12" Type="http://schemas.openxmlformats.org/officeDocument/2006/relationships/customXml" Target="../ink/ink1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6.xml"/><Relationship Id="rId11" Type="http://schemas.openxmlformats.org/officeDocument/2006/relationships/image" Target="../media/image20.emf"/><Relationship Id="rId5" Type="http://schemas.openxmlformats.org/officeDocument/2006/relationships/image" Target="../media/image17.emf"/><Relationship Id="rId15" Type="http://schemas.openxmlformats.org/officeDocument/2006/relationships/image" Target="../media/image22.emf"/><Relationship Id="rId10" Type="http://schemas.openxmlformats.org/officeDocument/2006/relationships/customXml" Target="../ink/ink18.xml"/><Relationship Id="rId4" Type="http://schemas.openxmlformats.org/officeDocument/2006/relationships/customXml" Target="../ink/ink15.xml"/><Relationship Id="rId9" Type="http://schemas.openxmlformats.org/officeDocument/2006/relationships/image" Target="../media/image19.emf"/><Relationship Id="rId14" Type="http://schemas.openxmlformats.org/officeDocument/2006/relationships/customXml" Target="../ink/ink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customXml" Target="../ink/ink5.x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Page </a:t>
            </a:r>
            <a:r>
              <a:rPr lang="en-US" dirty="0" smtClean="0"/>
              <a:t>413 # 19-23, 43-48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19) Linear (-1.25x+2)</a:t>
            </a:r>
          </a:p>
          <a:p>
            <a:pPr marL="0" indent="0">
              <a:buNone/>
            </a:pPr>
            <a:r>
              <a:rPr lang="en-US" dirty="0" smtClean="0"/>
              <a:t>20) Exponential (2(4</a:t>
            </a:r>
            <a:r>
              <a:rPr lang="en-US" baseline="30000" dirty="0" smtClean="0"/>
              <a:t>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21) Exponential (8(1/2</a:t>
            </a:r>
            <a:r>
              <a:rPr lang="en-US" baseline="30000" dirty="0" smtClean="0"/>
              <a:t>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22) Linear (2.5x+8)</a:t>
            </a:r>
          </a:p>
          <a:p>
            <a:pPr marL="0" indent="0">
              <a:buNone/>
            </a:pPr>
            <a:r>
              <a:rPr lang="en-US" dirty="0" smtClean="0"/>
              <a:t>23) Exponential (5(2</a:t>
            </a:r>
            <a:r>
              <a:rPr lang="en-US" baseline="30000" dirty="0" smtClean="0"/>
              <a:t>x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/>
              <p14:cNvContentPartPr/>
              <p14:nvPr/>
            </p14:nvContentPartPr>
            <p14:xfrm>
              <a:off x="3326040" y="2374560"/>
              <a:ext cx="771840" cy="308880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26040" y="2374560"/>
                <a:ext cx="771840" cy="30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1277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Basic form: </a:t>
            </a:r>
            <a:r>
              <a:rPr lang="en-US" dirty="0" err="1" smtClean="0"/>
              <a:t>Ca</a:t>
            </a:r>
            <a:r>
              <a:rPr lang="en-US" baseline="30000" dirty="0" err="1" smtClean="0"/>
              <a:t>x</a:t>
            </a:r>
            <a:r>
              <a:rPr lang="en-US" dirty="0" smtClean="0"/>
              <a:t> = k</a:t>
            </a:r>
          </a:p>
          <a:p>
            <a:pPr marL="514350" indent="-514350">
              <a:buAutoNum type="arabicParenR"/>
            </a:pPr>
            <a:r>
              <a:rPr lang="en-US" dirty="0" smtClean="0"/>
              <a:t>Solve for a</a:t>
            </a:r>
            <a:r>
              <a:rPr lang="en-US" baseline="30000" dirty="0" smtClean="0"/>
              <a:t>x</a:t>
            </a:r>
          </a:p>
          <a:p>
            <a:pPr marL="514350" indent="-514350">
              <a:buAutoNum type="arabicParenR"/>
            </a:pPr>
            <a:r>
              <a:rPr lang="en-US" dirty="0" smtClean="0"/>
              <a:t>take the base a log of both sides, which makes the a</a:t>
            </a:r>
            <a:r>
              <a:rPr lang="en-US" baseline="30000" dirty="0" smtClean="0"/>
              <a:t>x </a:t>
            </a:r>
            <a:r>
              <a:rPr lang="en-US" dirty="0" smtClean="0"/>
              <a:t>equal x because..</a:t>
            </a:r>
          </a:p>
          <a:p>
            <a:pPr marL="880110" lvl="1" indent="-514350">
              <a:buNone/>
            </a:pP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a</a:t>
            </a:r>
            <a:r>
              <a:rPr lang="en-US" baseline="30000" dirty="0" err="1" smtClean="0"/>
              <a:t>x</a:t>
            </a:r>
            <a:r>
              <a:rPr lang="en-US" baseline="30000" dirty="0" smtClean="0"/>
              <a:t> </a:t>
            </a:r>
            <a:r>
              <a:rPr lang="en-US" dirty="0" smtClean="0"/>
              <a:t> = x</a:t>
            </a:r>
          </a:p>
          <a:p>
            <a:pPr marL="514350" indent="-514350">
              <a:buAutoNum type="arabicParenR"/>
            </a:pPr>
            <a:r>
              <a:rPr lang="en-US" dirty="0" smtClean="0"/>
              <a:t>Solve the other side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6" name="Ink 65"/>
              <p14:cNvContentPartPr/>
              <p14:nvPr/>
            </p14:nvContentPartPr>
            <p14:xfrm>
              <a:off x="839880" y="3806280"/>
              <a:ext cx="934920" cy="660240"/>
            </p14:xfrm>
          </p:contentPart>
        </mc:Choice>
        <mc:Fallback xmlns="">
          <p:pic>
            <p:nvPicPr>
              <p:cNvPr id="66" name="Ink 6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9880" y="3806280"/>
                <a:ext cx="934920" cy="66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265680" y="1225800"/>
              <a:ext cx="7063920" cy="46724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5680" y="1225800"/>
                <a:ext cx="7063920" cy="46724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Logarithmic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form: C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 = k.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Solve for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Exponentiate</a:t>
            </a:r>
            <a:r>
              <a:rPr lang="en-US" dirty="0" smtClean="0"/>
              <a:t> each side with base a.</a:t>
            </a:r>
          </a:p>
          <a:p>
            <a:pPr marL="514350" indent="-514350">
              <a:buNone/>
            </a:pPr>
            <a:r>
              <a:rPr lang="en-US" dirty="0" smtClean="0"/>
              <a:t>	This makes the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 side equal x because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/>
              <a:t>a</a:t>
            </a:r>
            <a:r>
              <a:rPr lang="en-US" baseline="30000" dirty="0" err="1" smtClean="0"/>
              <a:t>log</a:t>
            </a:r>
            <a:r>
              <a:rPr lang="en-US" sz="2400" baseline="22000" dirty="0" err="1" smtClean="0"/>
              <a:t>a</a:t>
            </a:r>
            <a:r>
              <a:rPr lang="en-US" baseline="30000" dirty="0" err="1" smtClean="0"/>
              <a:t>x</a:t>
            </a:r>
            <a:r>
              <a:rPr lang="en-US" baseline="30000" dirty="0" smtClean="0"/>
              <a:t> </a:t>
            </a:r>
            <a:r>
              <a:rPr lang="en-US" dirty="0" smtClean="0"/>
              <a:t>= x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Solve. 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60000" y="1243080"/>
              <a:ext cx="7569720" cy="4578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0000" y="1243080"/>
                <a:ext cx="7569720" cy="45781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Log (2x+1) =2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680120" y="2597400"/>
              <a:ext cx="797400" cy="223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80120" y="2597400"/>
                <a:ext cx="797400" cy="22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745560" y="2048760"/>
              <a:ext cx="2932200" cy="29066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45560" y="2048760"/>
                <a:ext cx="2932200" cy="29066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Log</a:t>
            </a:r>
            <a:r>
              <a:rPr lang="en-US" baseline="-25000" dirty="0" smtClean="0"/>
              <a:t>2</a:t>
            </a:r>
            <a:r>
              <a:rPr lang="en-US" dirty="0" smtClean="0"/>
              <a:t> 4x = 2-log</a:t>
            </a:r>
            <a:r>
              <a:rPr lang="en-US" baseline="-25000" dirty="0" smtClean="0"/>
              <a:t>2 </a:t>
            </a:r>
            <a:r>
              <a:rPr lang="en-US" dirty="0" smtClean="0"/>
              <a:t>x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22840" y="2151720"/>
              <a:ext cx="3823560" cy="40809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2840" y="2151720"/>
                <a:ext cx="3823560" cy="40809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log x + log (2x+1) = log 7		2log</a:t>
            </a:r>
            <a:r>
              <a:rPr lang="en-US" baseline="-25000" dirty="0" smtClean="0"/>
              <a:t>2</a:t>
            </a:r>
            <a:r>
              <a:rPr lang="en-US" dirty="0" smtClean="0"/>
              <a:t>3x= 1			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574200" y="420120"/>
              <a:ext cx="7972920" cy="5280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4200" y="420120"/>
                <a:ext cx="7972920" cy="52808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5.7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an exponential model.</a:t>
            </a:r>
          </a:p>
          <a:p>
            <a:r>
              <a:rPr lang="en-US" dirty="0" smtClean="0"/>
              <a:t>Find a logarithmic model.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Exponential</a:t>
            </a:r>
          </a:p>
          <a:p>
            <a:pPr lvl="1"/>
            <a:r>
              <a:rPr lang="en-US" dirty="0" smtClean="0"/>
              <a:t>f(x) = </a:t>
            </a:r>
            <a:r>
              <a:rPr lang="en-US" dirty="0" err="1" smtClean="0"/>
              <a:t>Ca</a:t>
            </a:r>
            <a:r>
              <a:rPr lang="en-US" baseline="30000" dirty="0" err="1" smtClean="0"/>
              <a:t>x</a:t>
            </a:r>
            <a:endParaRPr lang="en-US" dirty="0" smtClean="0"/>
          </a:p>
          <a:p>
            <a:pPr lvl="1"/>
            <a:r>
              <a:rPr lang="en-US" dirty="0" smtClean="0"/>
              <a:t>Can be used to model data that increase or decrease rapidly over time</a:t>
            </a:r>
          </a:p>
          <a:p>
            <a:r>
              <a:rPr lang="en-US" dirty="0" smtClean="0"/>
              <a:t>Logarithmic</a:t>
            </a:r>
          </a:p>
          <a:p>
            <a:pPr lvl="1"/>
            <a:r>
              <a:rPr lang="en-US" dirty="0" smtClean="0"/>
              <a:t>f(x) = a + b log</a:t>
            </a:r>
            <a:r>
              <a:rPr lang="en-US" baseline="-25000" dirty="0" smtClean="0"/>
              <a:t> </a:t>
            </a:r>
            <a:r>
              <a:rPr lang="en-US" dirty="0" smtClean="0"/>
              <a:t>x </a:t>
            </a:r>
          </a:p>
          <a:p>
            <a:pPr lvl="1"/>
            <a:r>
              <a:rPr lang="en-US" dirty="0" smtClean="0"/>
              <a:t>Can be used to model data that increase gradually over time</a:t>
            </a:r>
          </a:p>
          <a:p>
            <a:r>
              <a:rPr lang="en-US" dirty="0" smtClean="0"/>
              <a:t>Logistic</a:t>
            </a:r>
          </a:p>
          <a:p>
            <a:pPr lvl="1"/>
            <a:r>
              <a:rPr lang="en-US" dirty="0" smtClean="0"/>
              <a:t>f(x) =</a:t>
            </a:r>
          </a:p>
          <a:p>
            <a:pPr lvl="1"/>
            <a:r>
              <a:rPr lang="en-US" dirty="0" smtClean="0"/>
              <a:t>Can be used to model data that at first increase slowly, then increase rapidly,  and finally level of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495800"/>
            <a:ext cx="3789947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289120" y="2520360"/>
              <a:ext cx="2486520" cy="774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89120" y="2520360"/>
                <a:ext cx="2486520" cy="7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1285920" y="2846160"/>
              <a:ext cx="857520" cy="172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85920" y="2846160"/>
                <a:ext cx="857520" cy="1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5271840" y="3994920"/>
              <a:ext cx="2246400" cy="432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71840" y="3994920"/>
                <a:ext cx="2246400" cy="4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5580720" y="5426280"/>
              <a:ext cx="2477520" cy="5184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580720" y="5426280"/>
                <a:ext cx="2477520" cy="5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1320120" y="5726520"/>
              <a:ext cx="5075280" cy="1461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320120" y="5726520"/>
                <a:ext cx="5075280" cy="14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6352200" y="5606280"/>
              <a:ext cx="111600" cy="20628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352200" y="5606280"/>
                <a:ext cx="111600" cy="2062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model</a:t>
            </a:r>
            <a:endParaRPr lang="en-US" dirty="0"/>
          </a:p>
        </p:txBody>
      </p:sp>
      <p:pic>
        <p:nvPicPr>
          <p:cNvPr id="7" name="Picture Placeholder 6" descr="exponential.gif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0106" b="10106"/>
          <a:stretch>
            <a:fillRect/>
          </a:stretch>
        </p:blipFill>
        <p:spPr>
          <a:xfrm>
            <a:off x="1792288" y="612775"/>
            <a:ext cx="4632960" cy="347472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lvl="1" indent="0">
              <a:spcBef>
                <a:spcPts val="250"/>
              </a:spcBef>
              <a:buClr>
                <a:schemeClr val="accent3"/>
              </a:buClr>
              <a:buSzPct val="95000"/>
              <a:buNone/>
            </a:pPr>
            <a:r>
              <a:rPr lang="en-US" sz="4000" dirty="0" smtClean="0"/>
              <a:t>f(x) = </a:t>
            </a:r>
            <a:r>
              <a:rPr lang="en-US" sz="4000" dirty="0" err="1" smtClean="0"/>
              <a:t>Ca</a:t>
            </a:r>
            <a:r>
              <a:rPr lang="en-US" sz="4000" baseline="30000" dirty="0" err="1" smtClean="0"/>
              <a:t>x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Logarithmic model</a:t>
            </a:r>
            <a:endParaRPr lang="en-US" dirty="0"/>
          </a:p>
        </p:txBody>
      </p:sp>
      <p:pic>
        <p:nvPicPr>
          <p:cNvPr id="5" name="Picture Placeholder 4" descr="loc_fp_logarithm_fit_1.gif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3530" b="3530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lvl="1" indent="0">
              <a:spcBef>
                <a:spcPts val="250"/>
              </a:spcBef>
              <a:buClr>
                <a:schemeClr val="accent3"/>
              </a:buClr>
              <a:buSzPct val="95000"/>
              <a:buNone/>
            </a:pPr>
            <a:r>
              <a:rPr lang="en-US" sz="2400" dirty="0" smtClean="0"/>
              <a:t>f(x) = a + b log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x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 model</a:t>
            </a:r>
            <a:endParaRPr lang="en-US" dirty="0"/>
          </a:p>
        </p:txBody>
      </p:sp>
      <p:pic>
        <p:nvPicPr>
          <p:cNvPr id="7" name="Picture Placeholder 6" descr="D1_logistic.pn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2500" b="12500"/>
          <a:stretch>
            <a:fillRect/>
          </a:stretch>
        </p:blipFill>
        <p:spPr/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 r="43704"/>
          <a:stretch>
            <a:fillRect/>
          </a:stretch>
        </p:blipFill>
        <p:spPr bwMode="auto">
          <a:xfrm>
            <a:off x="1981200" y="5486400"/>
            <a:ext cx="21336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43, 44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6073096" cy="512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9" name="Ink 8"/>
              <p14:cNvContentPartPr/>
              <p14:nvPr/>
            </p14:nvContentPartPr>
            <p14:xfrm>
              <a:off x="4697640" y="591480"/>
              <a:ext cx="3935160" cy="4338000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7640" y="591480"/>
                <a:ext cx="3935160" cy="433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6992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442-443</a:t>
            </a:r>
          </a:p>
          <a:p>
            <a:pPr lvl="1"/>
            <a:r>
              <a:rPr lang="en-US" dirty="0" smtClean="0"/>
              <a:t>7-14</a:t>
            </a:r>
          </a:p>
          <a:p>
            <a:pPr lvl="1"/>
            <a:r>
              <a:rPr lang="en-US" dirty="0" smtClean="0"/>
              <a:t>31-38</a:t>
            </a:r>
          </a:p>
          <a:p>
            <a:r>
              <a:rPr lang="en-US" dirty="0" smtClean="0"/>
              <a:t>Page 453</a:t>
            </a:r>
          </a:p>
          <a:p>
            <a:pPr lvl="1"/>
            <a:r>
              <a:rPr lang="en-US" dirty="0" smtClean="0"/>
              <a:t>5-14</a:t>
            </a:r>
          </a:p>
          <a:p>
            <a:pPr lvl="1"/>
            <a:r>
              <a:rPr lang="en-US" dirty="0" smtClean="0"/>
              <a:t>33-38</a:t>
            </a:r>
          </a:p>
          <a:p>
            <a:r>
              <a:rPr lang="en-US" dirty="0" smtClean="0"/>
              <a:t>Page 462</a:t>
            </a:r>
          </a:p>
          <a:p>
            <a:pPr lvl="1"/>
            <a:r>
              <a:rPr lang="en-US" dirty="0" smtClean="0"/>
              <a:t>1-4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430 # 2-18 even, 49-68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 spcCol="91440"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2) -20, -</a:t>
            </a:r>
            <a:r>
              <a:rPr lang="el-GR" dirty="0" smtClean="0"/>
              <a:t>π</a:t>
            </a:r>
            <a:r>
              <a:rPr lang="en-US" dirty="0" smtClean="0"/>
              <a:t>, 7.89</a:t>
            </a:r>
          </a:p>
          <a:p>
            <a:pPr marL="0" indent="0">
              <a:buNone/>
            </a:pPr>
            <a:r>
              <a:rPr lang="en-US" dirty="0" smtClean="0"/>
              <a:t>4) 4, undefined, -3/2, 0</a:t>
            </a:r>
          </a:p>
          <a:p>
            <a:pPr marL="0" indent="0">
              <a:buNone/>
            </a:pPr>
            <a:r>
              <a:rPr lang="en-US" dirty="0" smtClean="0"/>
              <a:t>6) 2, 6, -10, -4</a:t>
            </a:r>
          </a:p>
          <a:p>
            <a:pPr marL="0" indent="0">
              <a:buNone/>
            </a:pPr>
            <a:r>
              <a:rPr lang="en-US" dirty="0" smtClean="0"/>
              <a:t>8) undefined, 0, undefined, -12</a:t>
            </a:r>
          </a:p>
          <a:p>
            <a:pPr marL="0" indent="0">
              <a:buNone/>
            </a:pPr>
            <a:r>
              <a:rPr lang="en-US" dirty="0" smtClean="0"/>
              <a:t>10) Log 63 ≈ 1.799, log 5000</a:t>
            </a:r>
            <a:r>
              <a:rPr lang="en-US" dirty="0"/>
              <a:t> </a:t>
            </a:r>
            <a:r>
              <a:rPr lang="en-US" dirty="0" smtClean="0"/>
              <a:t>≈ 3.699, log 9 ≈ 0.9542, log 0.04</a:t>
            </a:r>
            <a:r>
              <a:rPr lang="en-US" dirty="0"/>
              <a:t> </a:t>
            </a:r>
            <a:r>
              <a:rPr lang="en-US" dirty="0" smtClean="0"/>
              <a:t>≈ -1.398</a:t>
            </a:r>
          </a:p>
          <a:p>
            <a:pPr marL="0" indent="0">
              <a:buNone/>
            </a:pPr>
            <a:r>
              <a:rPr lang="en-US" dirty="0" smtClean="0"/>
              <a:t>12) 2, ½, -2, ≈1.70</a:t>
            </a:r>
          </a:p>
          <a:p>
            <a:pPr marL="0" indent="0">
              <a:buNone/>
            </a:pPr>
            <a:r>
              <a:rPr lang="en-US" dirty="0" smtClean="0"/>
              <a:t>14) 0, ≈1.40, -5, no real solutions</a:t>
            </a:r>
          </a:p>
          <a:p>
            <a:pPr marL="0" indent="0">
              <a:buNone/>
            </a:pPr>
            <a:r>
              <a:rPr lang="en-US" dirty="0" smtClean="0"/>
              <a:t>16) ≈ 2.40, ≈ 0.60, ≈ -0.30</a:t>
            </a:r>
          </a:p>
          <a:p>
            <a:pPr marL="0" indent="0">
              <a:buNone/>
            </a:pPr>
            <a:r>
              <a:rPr lang="en-US" dirty="0" smtClean="0"/>
              <a:t>18) 5/2, 2/3, -1, 2</a:t>
            </a:r>
          </a:p>
          <a:p>
            <a:pPr marL="0" indent="0">
              <a:buNone/>
            </a:pPr>
            <a:r>
              <a:rPr lang="en-US" dirty="0" smtClean="0"/>
              <a:t>49) 6.17</a:t>
            </a:r>
          </a:p>
          <a:p>
            <a:pPr marL="0" indent="0">
              <a:buNone/>
            </a:pPr>
            <a:r>
              <a:rPr lang="en-US" dirty="0" smtClean="0"/>
              <a:t>50) 4.20</a:t>
            </a:r>
          </a:p>
          <a:p>
            <a:pPr marL="0" indent="0">
              <a:buNone/>
            </a:pPr>
            <a:r>
              <a:rPr lang="en-US" dirty="0" smtClean="0"/>
              <a:t>51) -0.86</a:t>
            </a:r>
          </a:p>
          <a:p>
            <a:pPr marL="0" indent="0">
              <a:buNone/>
            </a:pPr>
            <a:r>
              <a:rPr lang="en-US" dirty="0" smtClean="0"/>
              <a:t>52) 1.73</a:t>
            </a:r>
          </a:p>
          <a:p>
            <a:pPr marL="0" indent="0">
              <a:buNone/>
            </a:pPr>
            <a:r>
              <a:rPr lang="en-US" dirty="0" smtClean="0"/>
              <a:t>53) 3.22</a:t>
            </a:r>
          </a:p>
          <a:p>
            <a:pPr marL="0" indent="0">
              <a:buNone/>
            </a:pPr>
            <a:r>
              <a:rPr lang="en-US" dirty="0" smtClean="0"/>
              <a:t>54) -1.47</a:t>
            </a:r>
          </a:p>
          <a:p>
            <a:pPr marL="0" indent="0">
              <a:buNone/>
            </a:pPr>
            <a:r>
              <a:rPr lang="en-US" dirty="0" smtClean="0"/>
              <a:t>55) -1.10</a:t>
            </a:r>
          </a:p>
          <a:p>
            <a:pPr marL="0" indent="0">
              <a:buNone/>
            </a:pPr>
            <a:r>
              <a:rPr lang="en-US" dirty="0" smtClean="0"/>
              <a:t>56) 0.69</a:t>
            </a:r>
          </a:p>
          <a:p>
            <a:pPr marL="0" indent="0">
              <a:buNone/>
            </a:pPr>
            <a:r>
              <a:rPr lang="en-US" dirty="0" smtClean="0"/>
              <a:t>57) 2</a:t>
            </a:r>
          </a:p>
          <a:p>
            <a:pPr marL="0" indent="0">
              <a:buNone/>
            </a:pPr>
            <a:r>
              <a:rPr lang="en-US" dirty="0" smtClean="0"/>
              <a:t>58) 1.52</a:t>
            </a:r>
          </a:p>
          <a:p>
            <a:pPr marL="0" indent="0">
              <a:buNone/>
            </a:pPr>
            <a:r>
              <a:rPr lang="en-US" dirty="0" smtClean="0"/>
              <a:t>59) 2/3</a:t>
            </a:r>
          </a:p>
          <a:p>
            <a:pPr marL="0" indent="0">
              <a:buNone/>
            </a:pPr>
            <a:r>
              <a:rPr lang="en-US" dirty="0" smtClean="0"/>
              <a:t>60) 0.35 </a:t>
            </a:r>
          </a:p>
          <a:p>
            <a:pPr marL="0" indent="0">
              <a:buNone/>
            </a:pPr>
            <a:r>
              <a:rPr lang="en-US" dirty="0" smtClean="0"/>
              <a:t>61) 3.14</a:t>
            </a:r>
          </a:p>
          <a:p>
            <a:pPr marL="0" indent="0">
              <a:buNone/>
            </a:pPr>
            <a:r>
              <a:rPr lang="en-US" dirty="0" smtClean="0"/>
              <a:t>62) 1.10</a:t>
            </a:r>
          </a:p>
          <a:p>
            <a:pPr marL="0" indent="0">
              <a:buNone/>
            </a:pPr>
            <a:r>
              <a:rPr lang="en-US" dirty="0" smtClean="0"/>
              <a:t>63) 3.81</a:t>
            </a:r>
          </a:p>
          <a:p>
            <a:pPr marL="0" indent="0">
              <a:buNone/>
            </a:pPr>
            <a:r>
              <a:rPr lang="en-US" dirty="0" smtClean="0"/>
              <a:t>64) 2.32</a:t>
            </a:r>
          </a:p>
          <a:p>
            <a:pPr marL="0" indent="0">
              <a:buNone/>
            </a:pPr>
            <a:r>
              <a:rPr lang="en-US" dirty="0" smtClean="0"/>
              <a:t>65) 1.28</a:t>
            </a:r>
          </a:p>
          <a:p>
            <a:pPr marL="0" indent="0">
              <a:buNone/>
            </a:pPr>
            <a:r>
              <a:rPr lang="en-US" dirty="0" smtClean="0"/>
              <a:t>66) 0.69</a:t>
            </a:r>
          </a:p>
          <a:p>
            <a:pPr marL="0" indent="0">
              <a:buNone/>
            </a:pPr>
            <a:r>
              <a:rPr lang="en-US" dirty="0" smtClean="0"/>
              <a:t>67) 8</a:t>
            </a:r>
          </a:p>
          <a:p>
            <a:pPr marL="0" indent="0">
              <a:buNone/>
            </a:pPr>
            <a:r>
              <a:rPr lang="en-US" dirty="0" smtClean="0"/>
              <a:t>68) -2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411480" y="1911600"/>
              <a:ext cx="8324280" cy="132048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11480" y="1911600"/>
                <a:ext cx="8324280" cy="132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6117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5.5 Objectives</a:t>
            </a: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Apply the base properties of logarithms.</a:t>
            </a:r>
          </a:p>
          <a:p>
            <a:r>
              <a:rPr lang="en-US" smtClean="0"/>
              <a:t>Use the change of base formula.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Properties of Logarithms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 2" pitchFamily="18" charset="2"/>
              <a:buAutoNum type="arabicParenR"/>
            </a:pPr>
            <a:r>
              <a:rPr lang="en-US" dirty="0" smtClean="0"/>
              <a:t>log</a:t>
            </a:r>
            <a:r>
              <a:rPr lang="en-US" baseline="-25000" dirty="0" smtClean="0"/>
              <a:t>a</a:t>
            </a:r>
            <a:r>
              <a:rPr lang="en-US" dirty="0" smtClean="0"/>
              <a:t>1=0 and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a</a:t>
            </a:r>
            <a:r>
              <a:rPr lang="en-US" dirty="0" smtClean="0"/>
              <a:t>=1</a:t>
            </a:r>
          </a:p>
          <a:p>
            <a:pPr marL="514350" indent="-514350">
              <a:buFont typeface="Wingdings 2" pitchFamily="18" charset="2"/>
              <a:buAutoNum type="arabicParenR"/>
            </a:pP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m+log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n</a:t>
            </a:r>
            <a:r>
              <a:rPr lang="en-US" dirty="0" smtClean="0"/>
              <a:t>=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smtClean="0"/>
              <a:t>(</a:t>
            </a:r>
            <a:r>
              <a:rPr lang="en-US" dirty="0" err="1" smtClean="0"/>
              <a:t>mn</a:t>
            </a:r>
            <a:r>
              <a:rPr lang="en-US" dirty="0" smtClean="0"/>
              <a:t>)</a:t>
            </a:r>
          </a:p>
          <a:p>
            <a:pPr marL="514350" indent="-514350">
              <a:buFont typeface="Wingdings 2" pitchFamily="18" charset="2"/>
              <a:buAutoNum type="arabicParenR"/>
            </a:pP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m-log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n</a:t>
            </a:r>
            <a:r>
              <a:rPr lang="en-US" dirty="0" smtClean="0"/>
              <a:t>=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smtClean="0"/>
              <a:t>(m/n)</a:t>
            </a:r>
          </a:p>
          <a:p>
            <a:pPr marL="514350" indent="-514350">
              <a:buFont typeface="Wingdings 2" pitchFamily="18" charset="2"/>
              <a:buAutoNum type="arabicParenR"/>
            </a:pP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smtClean="0"/>
              <a:t>(</a:t>
            </a:r>
            <a:r>
              <a:rPr lang="en-US" dirty="0" err="1" smtClean="0"/>
              <a:t>m</a:t>
            </a:r>
            <a:r>
              <a:rPr lang="en-US" baseline="30000" dirty="0" err="1" smtClean="0"/>
              <a:t>r</a:t>
            </a:r>
            <a:r>
              <a:rPr lang="en-US" dirty="0" smtClean="0"/>
              <a:t>)=</a:t>
            </a:r>
            <a:r>
              <a:rPr lang="en-US" dirty="0" err="1" smtClean="0"/>
              <a:t>rlog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</a:t>
            </a:r>
            <a:endParaRPr lang="en-US" dirty="0" smtClean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err="1"/>
              <a:t>l</a:t>
            </a:r>
            <a:r>
              <a:rPr lang="en-US" dirty="0" err="1" smtClean="0"/>
              <a:t>n</a:t>
            </a:r>
            <a:r>
              <a:rPr lang="en-US" dirty="0" smtClean="0"/>
              <a:t> = log</a:t>
            </a:r>
            <a:r>
              <a:rPr lang="en-US" baseline="-25000" dirty="0" smtClean="0"/>
              <a:t>e </a:t>
            </a:r>
            <a:r>
              <a:rPr lang="en-US" dirty="0" smtClean="0"/>
              <a:t>(natural log)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780120" y="1243080"/>
              <a:ext cx="8049600" cy="462960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0120" y="1243080"/>
                <a:ext cx="8049600" cy="46296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Change of base formula</a:t>
            </a:r>
            <a:endParaRPr lang="en-US" dirty="0"/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Let x, a, and b be positive numbers..</a:t>
            </a:r>
          </a:p>
          <a:p>
            <a:r>
              <a:rPr lang="en-US" smtClean="0"/>
              <a:t>..where a≠ 1 and b≠ 1.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428875" y="2971800"/>
          <a:ext cx="2459038" cy="135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4" imgW="761760" imgH="419040" progId="Equation.3">
                  <p:embed/>
                </p:oleObj>
              </mc:Choice>
              <mc:Fallback>
                <p:oleObj name="Equation" r:id="rId4" imgW="761760" imgH="419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75" y="2971800"/>
                        <a:ext cx="2459038" cy="1352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2811600" y="2194560"/>
              <a:ext cx="6078240" cy="346356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11600" y="2194560"/>
                <a:ext cx="6078240" cy="34635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ln 5+ ln 4			log 10-log 5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51240" y="2074680"/>
              <a:ext cx="5581080" cy="814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1240" y="2074680"/>
                <a:ext cx="5581080" cy="8146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And more…</a:t>
            </a:r>
            <a:endParaRPr lang="en-US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dirty="0" smtClean="0"/>
              <a:t>log 5</a:t>
            </a:r>
            <a:r>
              <a:rPr lang="en-US" baseline="30000" dirty="0" smtClean="0"/>
              <a:t>2			</a:t>
            </a:r>
            <a:r>
              <a:rPr lang="en-US" dirty="0" smtClean="0"/>
              <a:t>log 5 + log 15 – log 10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642960" y="2323080"/>
              <a:ext cx="5058000" cy="634680"/>
            </p14:xfrm>
          </p:contentPart>
        </mc:Choice>
        <mc:Fallback xmlns=""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2960" y="2323080"/>
                <a:ext cx="5058000" cy="6346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5.6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exponential equations</a:t>
            </a:r>
          </a:p>
          <a:p>
            <a:r>
              <a:rPr lang="en-US" dirty="0" smtClean="0"/>
              <a:t>Solve logarithmic equations.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</TotalTime>
  <Words>505</Words>
  <Application>Microsoft Office PowerPoint</Application>
  <PresentationFormat>On-screen Show (4:3)</PresentationFormat>
  <Paragraphs>120</Paragraphs>
  <Slides>20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Equation</vt:lpstr>
      <vt:lpstr>Page 413 # 19-23, 43-48</vt:lpstr>
      <vt:lpstr>43, 44</vt:lpstr>
      <vt:lpstr>Page 430 # 2-18 even, 49-68</vt:lpstr>
      <vt:lpstr>5.5 Objectives</vt:lpstr>
      <vt:lpstr>Properties of Logarithms</vt:lpstr>
      <vt:lpstr>Change of base formula</vt:lpstr>
      <vt:lpstr>Try these</vt:lpstr>
      <vt:lpstr>And more…</vt:lpstr>
      <vt:lpstr>5.6 Objectives</vt:lpstr>
      <vt:lpstr>Exponential Equations</vt:lpstr>
      <vt:lpstr>Logarithmic equations</vt:lpstr>
      <vt:lpstr>Try these</vt:lpstr>
      <vt:lpstr>Try these</vt:lpstr>
      <vt:lpstr>Try these</vt:lpstr>
      <vt:lpstr>5.7 Objectives</vt:lpstr>
      <vt:lpstr>Types of models</vt:lpstr>
      <vt:lpstr>Exponential model</vt:lpstr>
      <vt:lpstr>Logarithmic model</vt:lpstr>
      <vt:lpstr>Logistic model</vt:lpstr>
      <vt:lpstr>assignment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nuhs</dc:creator>
  <cp:lastModifiedBy>Ameena</cp:lastModifiedBy>
  <cp:revision>42</cp:revision>
  <dcterms:created xsi:type="dcterms:W3CDTF">2008-02-28T19:40:50Z</dcterms:created>
  <dcterms:modified xsi:type="dcterms:W3CDTF">2010-03-01T19:55:18Z</dcterms:modified>
</cp:coreProperties>
</file>